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66" r:id="rId4"/>
    <p:sldId id="267" r:id="rId5"/>
    <p:sldId id="273" r:id="rId6"/>
    <p:sldId id="264" r:id="rId7"/>
    <p:sldId id="318" r:id="rId8"/>
    <p:sldId id="317" r:id="rId9"/>
    <p:sldId id="319" r:id="rId10"/>
    <p:sldId id="322" r:id="rId11"/>
    <p:sldId id="323" r:id="rId12"/>
    <p:sldId id="324" r:id="rId13"/>
    <p:sldId id="312" r:id="rId14"/>
    <p:sldId id="260" r:id="rId15"/>
    <p:sldId id="275" r:id="rId16"/>
    <p:sldId id="274" r:id="rId17"/>
    <p:sldId id="276" r:id="rId18"/>
    <p:sldId id="311" r:id="rId19"/>
    <p:sldId id="262" r:id="rId20"/>
    <p:sldId id="302" r:id="rId21"/>
    <p:sldId id="315" r:id="rId22"/>
    <p:sldId id="316" r:id="rId23"/>
    <p:sldId id="277" r:id="rId24"/>
    <p:sldId id="304" r:id="rId25"/>
    <p:sldId id="278" r:id="rId26"/>
    <p:sldId id="29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00"/>
    <a:srgbClr val="660066"/>
    <a:srgbClr val="FF6699"/>
    <a:srgbClr val="FF7C80"/>
    <a:srgbClr val="006600"/>
    <a:srgbClr val="FFDD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32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282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0B1113-99E7-416D-98E9-9BFED37690FE}" type="doc">
      <dgm:prSet loTypeId="urn:microsoft.com/office/officeart/2005/8/layout/cycle2" loCatId="cycle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82DE868-EEB7-4C3C-AC02-B624B03B912E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bg1"/>
              </a:solidFill>
            </a:rPr>
            <a:t>исследователь</a:t>
          </a:r>
          <a:endParaRPr lang="ru-RU" sz="2200" b="1" dirty="0">
            <a:solidFill>
              <a:schemeClr val="bg1"/>
            </a:solidFill>
          </a:endParaRPr>
        </a:p>
      </dgm:t>
    </dgm:pt>
    <dgm:pt modelId="{4456EEDF-3BEB-42FE-A1EC-2C34C0483602}" type="parTrans" cxnId="{74247D84-7469-4F45-94D4-05F625C4B093}">
      <dgm:prSet/>
      <dgm:spPr/>
      <dgm:t>
        <a:bodyPr/>
        <a:lstStyle/>
        <a:p>
          <a:endParaRPr lang="ru-RU"/>
        </a:p>
      </dgm:t>
    </dgm:pt>
    <dgm:pt modelId="{6CFA2787-057F-4FE4-9AA4-E69878E97011}" type="sibTrans" cxnId="{74247D84-7469-4F45-94D4-05F625C4B093}">
      <dgm:prSet/>
      <dgm:spPr/>
      <dgm:t>
        <a:bodyPr/>
        <a:lstStyle/>
        <a:p>
          <a:endParaRPr lang="ru-RU"/>
        </a:p>
      </dgm:t>
    </dgm:pt>
    <dgm:pt modelId="{9C90E95E-715A-468A-B4E9-BE8346220800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bg1"/>
              </a:solidFill>
            </a:rPr>
            <a:t>адаптивность</a:t>
          </a:r>
          <a:endParaRPr lang="ru-RU" sz="2200" b="1" dirty="0">
            <a:solidFill>
              <a:schemeClr val="bg1"/>
            </a:solidFill>
          </a:endParaRPr>
        </a:p>
      </dgm:t>
    </dgm:pt>
    <dgm:pt modelId="{7A97AF79-649F-4585-A259-B8EA8D19E398}" type="parTrans" cxnId="{814BC184-93DD-49AF-803F-664B08046180}">
      <dgm:prSet/>
      <dgm:spPr/>
      <dgm:t>
        <a:bodyPr/>
        <a:lstStyle/>
        <a:p>
          <a:endParaRPr lang="ru-RU"/>
        </a:p>
      </dgm:t>
    </dgm:pt>
    <dgm:pt modelId="{3CAA183F-EBA1-415F-BF0F-20C85BF82641}" type="sibTrans" cxnId="{814BC184-93DD-49AF-803F-664B08046180}">
      <dgm:prSet/>
      <dgm:spPr/>
      <dgm:t>
        <a:bodyPr/>
        <a:lstStyle/>
        <a:p>
          <a:endParaRPr lang="ru-RU"/>
        </a:p>
      </dgm:t>
    </dgm:pt>
    <dgm:pt modelId="{B170C615-058C-465B-A2F8-ADC5A48E257A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bg1"/>
              </a:solidFill>
            </a:rPr>
            <a:t>мобильность</a:t>
          </a:r>
          <a:endParaRPr lang="ru-RU" sz="2200" b="1" dirty="0">
            <a:solidFill>
              <a:schemeClr val="bg1"/>
            </a:solidFill>
          </a:endParaRPr>
        </a:p>
      </dgm:t>
    </dgm:pt>
    <dgm:pt modelId="{A19ACEB4-C00F-4C90-9758-B3A10833CCE4}" type="parTrans" cxnId="{6E94DC17-EFFB-4293-B57E-32F1EA18C4B7}">
      <dgm:prSet/>
      <dgm:spPr/>
      <dgm:t>
        <a:bodyPr/>
        <a:lstStyle/>
        <a:p>
          <a:endParaRPr lang="ru-RU"/>
        </a:p>
      </dgm:t>
    </dgm:pt>
    <dgm:pt modelId="{D15E7271-6AF8-48C7-976C-9BA75E16990F}" type="sibTrans" cxnId="{6E94DC17-EFFB-4293-B57E-32F1EA18C4B7}">
      <dgm:prSet/>
      <dgm:spPr/>
      <dgm:t>
        <a:bodyPr/>
        <a:lstStyle/>
        <a:p>
          <a:endParaRPr lang="ru-RU"/>
        </a:p>
      </dgm:t>
    </dgm:pt>
    <dgm:pt modelId="{7ECEAC7A-6A78-4D0A-8754-13518FD8BD44}">
      <dgm:prSet phldrT="[Текст]" custT="1"/>
      <dgm:spPr/>
      <dgm:t>
        <a:bodyPr/>
        <a:lstStyle/>
        <a:p>
          <a:r>
            <a:rPr lang="ru-RU" sz="2200" b="1" dirty="0" err="1" smtClean="0">
              <a:solidFill>
                <a:schemeClr val="bg1"/>
              </a:solidFill>
            </a:rPr>
            <a:t>конкуренто</a:t>
          </a:r>
          <a:r>
            <a:rPr lang="ru-RU" sz="2200" b="1" dirty="0" smtClean="0">
              <a:solidFill>
                <a:schemeClr val="bg1"/>
              </a:solidFill>
            </a:rPr>
            <a:t>-способность</a:t>
          </a:r>
          <a:endParaRPr lang="ru-RU" sz="2200" b="1" dirty="0">
            <a:solidFill>
              <a:schemeClr val="bg1"/>
            </a:solidFill>
          </a:endParaRPr>
        </a:p>
      </dgm:t>
    </dgm:pt>
    <dgm:pt modelId="{93A377EE-6696-484A-99B6-D06C142E4268}" type="parTrans" cxnId="{9717BFBE-1587-43D6-BCC9-4282BDDD0684}">
      <dgm:prSet/>
      <dgm:spPr/>
      <dgm:t>
        <a:bodyPr/>
        <a:lstStyle/>
        <a:p>
          <a:endParaRPr lang="ru-RU"/>
        </a:p>
      </dgm:t>
    </dgm:pt>
    <dgm:pt modelId="{4ADFD2E3-93FE-4514-9C3A-72A28DEB3DF6}" type="sibTrans" cxnId="{9717BFBE-1587-43D6-BCC9-4282BDDD0684}">
      <dgm:prSet/>
      <dgm:spPr/>
      <dgm:t>
        <a:bodyPr/>
        <a:lstStyle/>
        <a:p>
          <a:endParaRPr lang="ru-RU"/>
        </a:p>
      </dgm:t>
    </dgm:pt>
    <dgm:pt modelId="{BAD9E9B0-5320-4500-8816-913A61E7A758}">
      <dgm:prSet phldrT="[Текст]" custT="1"/>
      <dgm:spPr/>
      <dgm:t>
        <a:bodyPr/>
        <a:lstStyle/>
        <a:p>
          <a:r>
            <a:rPr lang="ru-RU" sz="2200" b="1" dirty="0" err="1" smtClean="0">
              <a:solidFill>
                <a:schemeClr val="bg1"/>
              </a:solidFill>
            </a:rPr>
            <a:t>коммуника-бельность</a:t>
          </a:r>
          <a:endParaRPr lang="ru-RU" sz="2200" b="1" dirty="0">
            <a:solidFill>
              <a:schemeClr val="bg1"/>
            </a:solidFill>
          </a:endParaRPr>
        </a:p>
      </dgm:t>
    </dgm:pt>
    <dgm:pt modelId="{F37C9884-CFB9-4B9C-AA9C-8ADE7B10BB00}" type="parTrans" cxnId="{30AAEDE5-789B-4AE5-A4FF-7F572B5FE4F8}">
      <dgm:prSet/>
      <dgm:spPr/>
      <dgm:t>
        <a:bodyPr/>
        <a:lstStyle/>
        <a:p>
          <a:endParaRPr lang="ru-RU"/>
        </a:p>
      </dgm:t>
    </dgm:pt>
    <dgm:pt modelId="{42CF4721-5DB5-4079-8D1E-E44C09971E96}" type="sibTrans" cxnId="{30AAEDE5-789B-4AE5-A4FF-7F572B5FE4F8}">
      <dgm:prSet/>
      <dgm:spPr/>
      <dgm:t>
        <a:bodyPr/>
        <a:lstStyle/>
        <a:p>
          <a:endParaRPr lang="ru-RU"/>
        </a:p>
      </dgm:t>
    </dgm:pt>
    <dgm:pt modelId="{65176566-FD3C-4C62-90C8-14C5C1811F9A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bg1"/>
              </a:solidFill>
            </a:rPr>
            <a:t>медиа-</a:t>
          </a:r>
          <a:r>
            <a:rPr lang="ru-RU" sz="2000" dirty="0" smtClean="0"/>
            <a:t>  </a:t>
          </a:r>
          <a:r>
            <a:rPr lang="ru-RU" sz="2200" b="1" dirty="0" smtClean="0">
              <a:solidFill>
                <a:schemeClr val="bg1"/>
              </a:solidFill>
            </a:rPr>
            <a:t>образованность</a:t>
          </a:r>
          <a:endParaRPr lang="ru-RU" sz="2200" b="1" dirty="0">
            <a:solidFill>
              <a:schemeClr val="bg1"/>
            </a:solidFill>
          </a:endParaRPr>
        </a:p>
      </dgm:t>
    </dgm:pt>
    <dgm:pt modelId="{8B323A79-A612-4D7F-8636-A27A0A06457B}" type="parTrans" cxnId="{C1E9DB97-12A4-4DBA-93C0-FE33CA7C05D1}">
      <dgm:prSet/>
      <dgm:spPr/>
      <dgm:t>
        <a:bodyPr/>
        <a:lstStyle/>
        <a:p>
          <a:endParaRPr lang="ru-RU"/>
        </a:p>
      </dgm:t>
    </dgm:pt>
    <dgm:pt modelId="{3B81364A-8209-4DE9-A55A-05A628F6E200}" type="sibTrans" cxnId="{C1E9DB97-12A4-4DBA-93C0-FE33CA7C05D1}">
      <dgm:prSet/>
      <dgm:spPr/>
      <dgm:t>
        <a:bodyPr/>
        <a:lstStyle/>
        <a:p>
          <a:endParaRPr lang="ru-RU"/>
        </a:p>
      </dgm:t>
    </dgm:pt>
    <dgm:pt modelId="{804A21EF-11DA-4555-B21D-9AA6BDFBC12B}" type="pres">
      <dgm:prSet presAssocID="{500B1113-99E7-416D-98E9-9BFED37690F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CFE23C-684C-47E7-A8F8-78EB77AF680A}" type="pres">
      <dgm:prSet presAssocID="{D82DE868-EEB7-4C3C-AC02-B624B03B912E}" presName="node" presStyleLbl="node1" presStyleIdx="0" presStyleCnt="6" custScaleX="177382" custScaleY="80910" custRadScaleRad="108271" custRadScaleInc="12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0571A-0F30-428E-BB3C-75F2F0C625F4}" type="pres">
      <dgm:prSet presAssocID="{6CFA2787-057F-4FE4-9AA4-E69878E97011}" presName="sibTrans" presStyleLbl="sibTrans2D1" presStyleIdx="0" presStyleCnt="6"/>
      <dgm:spPr/>
      <dgm:t>
        <a:bodyPr/>
        <a:lstStyle/>
        <a:p>
          <a:endParaRPr lang="ru-RU"/>
        </a:p>
      </dgm:t>
    </dgm:pt>
    <dgm:pt modelId="{A84C0B18-4197-4A3B-8762-AAFF93334737}" type="pres">
      <dgm:prSet presAssocID="{6CFA2787-057F-4FE4-9AA4-E69878E97011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1D30761E-3A60-486C-8289-F5F94A9AC348}" type="pres">
      <dgm:prSet presAssocID="{65176566-FD3C-4C62-90C8-14C5C1811F9A}" presName="node" presStyleLbl="node1" presStyleIdx="1" presStyleCnt="6" custScaleX="189759" custScaleY="98104" custRadScaleRad="140486" custRadScaleInc="22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9F1A1-9E0F-4A19-8BA5-D7AE29B5942A}" type="pres">
      <dgm:prSet presAssocID="{3B81364A-8209-4DE9-A55A-05A628F6E200}" presName="sibTrans" presStyleLbl="sibTrans2D1" presStyleIdx="1" presStyleCnt="6"/>
      <dgm:spPr/>
      <dgm:t>
        <a:bodyPr/>
        <a:lstStyle/>
        <a:p>
          <a:endParaRPr lang="ru-RU"/>
        </a:p>
      </dgm:t>
    </dgm:pt>
    <dgm:pt modelId="{F0541489-C619-42EA-9117-70998B904FDD}" type="pres">
      <dgm:prSet presAssocID="{3B81364A-8209-4DE9-A55A-05A628F6E200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9527BBD3-9C4A-4BF7-A043-8DF99E1ABA0C}" type="pres">
      <dgm:prSet presAssocID="{9C90E95E-715A-468A-B4E9-BE8346220800}" presName="node" presStyleLbl="node1" presStyleIdx="2" presStyleCnt="6" custScaleX="175198" custScaleY="89532" custRadScaleRad="132392" custRadScaleInc="-36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7A6C1-104B-4CCB-9E4C-5C1E368A514E}" type="pres">
      <dgm:prSet presAssocID="{3CAA183F-EBA1-415F-BF0F-20C85BF82641}" presName="sibTrans" presStyleLbl="sibTrans2D1" presStyleIdx="2" presStyleCnt="6"/>
      <dgm:spPr/>
      <dgm:t>
        <a:bodyPr/>
        <a:lstStyle/>
        <a:p>
          <a:endParaRPr lang="ru-RU"/>
        </a:p>
      </dgm:t>
    </dgm:pt>
    <dgm:pt modelId="{6B91E2C7-7469-485B-B942-7EAD9B35D17D}" type="pres">
      <dgm:prSet presAssocID="{3CAA183F-EBA1-415F-BF0F-20C85BF82641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A117D38B-64AD-401E-89ED-4CFB239611CF}" type="pres">
      <dgm:prSet presAssocID="{B170C615-058C-465B-A2F8-ADC5A48E257A}" presName="node" presStyleLbl="node1" presStyleIdx="3" presStyleCnt="6" custScaleX="178827" custScaleY="90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BAFF1-5543-4B3F-B1E1-1F33D7D8D6BA}" type="pres">
      <dgm:prSet presAssocID="{D15E7271-6AF8-48C7-976C-9BA75E16990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A2AFACD3-0B91-4E18-80D3-997E41CEB483}" type="pres">
      <dgm:prSet presAssocID="{D15E7271-6AF8-48C7-976C-9BA75E16990F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BFED4CE7-7768-4561-B824-A4FE9B06EC09}" type="pres">
      <dgm:prSet presAssocID="{7ECEAC7A-6A78-4D0A-8754-13518FD8BD44}" presName="node" presStyleLbl="node1" presStyleIdx="4" presStyleCnt="6" custScaleX="174278" custScaleY="90723" custRadScaleRad="139813" custRadScaleInc="39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34B0E-1AE0-4725-9DC9-FC206871C214}" type="pres">
      <dgm:prSet presAssocID="{4ADFD2E3-93FE-4514-9C3A-72A28DEB3DF6}" presName="sibTrans" presStyleLbl="sibTrans2D1" presStyleIdx="4" presStyleCnt="6"/>
      <dgm:spPr/>
      <dgm:t>
        <a:bodyPr/>
        <a:lstStyle/>
        <a:p>
          <a:endParaRPr lang="ru-RU"/>
        </a:p>
      </dgm:t>
    </dgm:pt>
    <dgm:pt modelId="{525BB7AF-6265-409D-AD50-D08EF025C9CF}" type="pres">
      <dgm:prSet presAssocID="{4ADFD2E3-93FE-4514-9C3A-72A28DEB3DF6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C724542E-4C10-4E10-8624-40DC1F4EC332}" type="pres">
      <dgm:prSet presAssocID="{BAD9E9B0-5320-4500-8816-913A61E7A758}" presName="node" presStyleLbl="node1" presStyleIdx="5" presStyleCnt="6" custScaleX="179528" custScaleY="91215" custRadScaleRad="141629" custRadScaleInc="-13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0F24ED-0824-467E-B6B7-8747FCA16494}" type="pres">
      <dgm:prSet presAssocID="{42CF4721-5DB5-4079-8D1E-E44C09971E96}" presName="sibTrans" presStyleLbl="sibTrans2D1" presStyleIdx="5" presStyleCnt="6"/>
      <dgm:spPr/>
      <dgm:t>
        <a:bodyPr/>
        <a:lstStyle/>
        <a:p>
          <a:endParaRPr lang="ru-RU"/>
        </a:p>
      </dgm:t>
    </dgm:pt>
    <dgm:pt modelId="{AED80462-9CA0-4EC5-8D26-C90818F680FF}" type="pres">
      <dgm:prSet presAssocID="{42CF4721-5DB5-4079-8D1E-E44C09971E96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74247D84-7469-4F45-94D4-05F625C4B093}" srcId="{500B1113-99E7-416D-98E9-9BFED37690FE}" destId="{D82DE868-EEB7-4C3C-AC02-B624B03B912E}" srcOrd="0" destOrd="0" parTransId="{4456EEDF-3BEB-42FE-A1EC-2C34C0483602}" sibTransId="{6CFA2787-057F-4FE4-9AA4-E69878E97011}"/>
    <dgm:cxn modelId="{814BC184-93DD-49AF-803F-664B08046180}" srcId="{500B1113-99E7-416D-98E9-9BFED37690FE}" destId="{9C90E95E-715A-468A-B4E9-BE8346220800}" srcOrd="2" destOrd="0" parTransId="{7A97AF79-649F-4585-A259-B8EA8D19E398}" sibTransId="{3CAA183F-EBA1-415F-BF0F-20C85BF82641}"/>
    <dgm:cxn modelId="{C1E9DB97-12A4-4DBA-93C0-FE33CA7C05D1}" srcId="{500B1113-99E7-416D-98E9-9BFED37690FE}" destId="{65176566-FD3C-4C62-90C8-14C5C1811F9A}" srcOrd="1" destOrd="0" parTransId="{8B323A79-A612-4D7F-8636-A27A0A06457B}" sibTransId="{3B81364A-8209-4DE9-A55A-05A628F6E200}"/>
    <dgm:cxn modelId="{AEED1694-A6D5-435C-9C1A-834DD8CC8734}" type="presOf" srcId="{500B1113-99E7-416D-98E9-9BFED37690FE}" destId="{804A21EF-11DA-4555-B21D-9AA6BDFBC12B}" srcOrd="0" destOrd="0" presId="urn:microsoft.com/office/officeart/2005/8/layout/cycle2"/>
    <dgm:cxn modelId="{D8FDB32F-FD5D-47C7-B86D-A5F5C886DBCC}" type="presOf" srcId="{D82DE868-EEB7-4C3C-AC02-B624B03B912E}" destId="{4FCFE23C-684C-47E7-A8F8-78EB77AF680A}" srcOrd="0" destOrd="0" presId="urn:microsoft.com/office/officeart/2005/8/layout/cycle2"/>
    <dgm:cxn modelId="{617CF62E-442C-42E3-A79D-BCA9A04F6185}" type="presOf" srcId="{42CF4721-5DB5-4079-8D1E-E44C09971E96}" destId="{AF0F24ED-0824-467E-B6B7-8747FCA16494}" srcOrd="0" destOrd="0" presId="urn:microsoft.com/office/officeart/2005/8/layout/cycle2"/>
    <dgm:cxn modelId="{30AAEDE5-789B-4AE5-A4FF-7F572B5FE4F8}" srcId="{500B1113-99E7-416D-98E9-9BFED37690FE}" destId="{BAD9E9B0-5320-4500-8816-913A61E7A758}" srcOrd="5" destOrd="0" parTransId="{F37C9884-CFB9-4B9C-AA9C-8ADE7B10BB00}" sibTransId="{42CF4721-5DB5-4079-8D1E-E44C09971E96}"/>
    <dgm:cxn modelId="{214A7A07-F4B7-4369-9753-510DD6035F99}" type="presOf" srcId="{6CFA2787-057F-4FE4-9AA4-E69878E97011}" destId="{C310571A-0F30-428E-BB3C-75F2F0C625F4}" srcOrd="0" destOrd="0" presId="urn:microsoft.com/office/officeart/2005/8/layout/cycle2"/>
    <dgm:cxn modelId="{E24E985B-266A-48D6-9908-8EA12876C6A0}" type="presOf" srcId="{65176566-FD3C-4C62-90C8-14C5C1811F9A}" destId="{1D30761E-3A60-486C-8289-F5F94A9AC348}" srcOrd="0" destOrd="0" presId="urn:microsoft.com/office/officeart/2005/8/layout/cycle2"/>
    <dgm:cxn modelId="{CD2BD030-1BDB-4B15-8202-C20B2C7BEE3F}" type="presOf" srcId="{3B81364A-8209-4DE9-A55A-05A628F6E200}" destId="{F0541489-C619-42EA-9117-70998B904FDD}" srcOrd="1" destOrd="0" presId="urn:microsoft.com/office/officeart/2005/8/layout/cycle2"/>
    <dgm:cxn modelId="{43FBF146-A11C-4C65-89C1-D67A57BE45EF}" type="presOf" srcId="{D15E7271-6AF8-48C7-976C-9BA75E16990F}" destId="{014BAFF1-5543-4B3F-B1E1-1F33D7D8D6BA}" srcOrd="0" destOrd="0" presId="urn:microsoft.com/office/officeart/2005/8/layout/cycle2"/>
    <dgm:cxn modelId="{E0C6228C-3083-49D7-8979-12C8F9C0C7D1}" type="presOf" srcId="{3CAA183F-EBA1-415F-BF0F-20C85BF82641}" destId="{1707A6C1-104B-4CCB-9E4C-5C1E368A514E}" srcOrd="0" destOrd="0" presId="urn:microsoft.com/office/officeart/2005/8/layout/cycle2"/>
    <dgm:cxn modelId="{114108D5-D957-4088-9F08-E318A2C8C0B9}" type="presOf" srcId="{BAD9E9B0-5320-4500-8816-913A61E7A758}" destId="{C724542E-4C10-4E10-8624-40DC1F4EC332}" srcOrd="0" destOrd="0" presId="urn:microsoft.com/office/officeart/2005/8/layout/cycle2"/>
    <dgm:cxn modelId="{EE62DC7F-5D42-4772-97D9-B269E2881803}" type="presOf" srcId="{D15E7271-6AF8-48C7-976C-9BA75E16990F}" destId="{A2AFACD3-0B91-4E18-80D3-997E41CEB483}" srcOrd="1" destOrd="0" presId="urn:microsoft.com/office/officeart/2005/8/layout/cycle2"/>
    <dgm:cxn modelId="{BEB564CB-48E6-4829-8B47-8D15875A758D}" type="presOf" srcId="{4ADFD2E3-93FE-4514-9C3A-72A28DEB3DF6}" destId="{525BB7AF-6265-409D-AD50-D08EF025C9CF}" srcOrd="1" destOrd="0" presId="urn:microsoft.com/office/officeart/2005/8/layout/cycle2"/>
    <dgm:cxn modelId="{9717BFBE-1587-43D6-BCC9-4282BDDD0684}" srcId="{500B1113-99E7-416D-98E9-9BFED37690FE}" destId="{7ECEAC7A-6A78-4D0A-8754-13518FD8BD44}" srcOrd="4" destOrd="0" parTransId="{93A377EE-6696-484A-99B6-D06C142E4268}" sibTransId="{4ADFD2E3-93FE-4514-9C3A-72A28DEB3DF6}"/>
    <dgm:cxn modelId="{83B38C23-4B9A-4DC9-A3A5-994BEDBC235C}" type="presOf" srcId="{9C90E95E-715A-468A-B4E9-BE8346220800}" destId="{9527BBD3-9C4A-4BF7-A043-8DF99E1ABA0C}" srcOrd="0" destOrd="0" presId="urn:microsoft.com/office/officeart/2005/8/layout/cycle2"/>
    <dgm:cxn modelId="{F72E46C2-24ED-41E9-BE85-AFBDDD27BD8F}" type="presOf" srcId="{6CFA2787-057F-4FE4-9AA4-E69878E97011}" destId="{A84C0B18-4197-4A3B-8762-AAFF93334737}" srcOrd="1" destOrd="0" presId="urn:microsoft.com/office/officeart/2005/8/layout/cycle2"/>
    <dgm:cxn modelId="{6E94DC17-EFFB-4293-B57E-32F1EA18C4B7}" srcId="{500B1113-99E7-416D-98E9-9BFED37690FE}" destId="{B170C615-058C-465B-A2F8-ADC5A48E257A}" srcOrd="3" destOrd="0" parTransId="{A19ACEB4-C00F-4C90-9758-B3A10833CCE4}" sibTransId="{D15E7271-6AF8-48C7-976C-9BA75E16990F}"/>
    <dgm:cxn modelId="{BD3E67D2-A564-4F70-AF3D-BAEF76DEF3CC}" type="presOf" srcId="{7ECEAC7A-6A78-4D0A-8754-13518FD8BD44}" destId="{BFED4CE7-7768-4561-B824-A4FE9B06EC09}" srcOrd="0" destOrd="0" presId="urn:microsoft.com/office/officeart/2005/8/layout/cycle2"/>
    <dgm:cxn modelId="{1E20B199-8661-4E47-AD68-88763E265243}" type="presOf" srcId="{B170C615-058C-465B-A2F8-ADC5A48E257A}" destId="{A117D38B-64AD-401E-89ED-4CFB239611CF}" srcOrd="0" destOrd="0" presId="urn:microsoft.com/office/officeart/2005/8/layout/cycle2"/>
    <dgm:cxn modelId="{499B0383-3E6B-4162-9483-58BB44494419}" type="presOf" srcId="{42CF4721-5DB5-4079-8D1E-E44C09971E96}" destId="{AED80462-9CA0-4EC5-8D26-C90818F680FF}" srcOrd="1" destOrd="0" presId="urn:microsoft.com/office/officeart/2005/8/layout/cycle2"/>
    <dgm:cxn modelId="{0A91E147-FCC2-455B-B440-012187DF2839}" type="presOf" srcId="{4ADFD2E3-93FE-4514-9C3A-72A28DEB3DF6}" destId="{4B934B0E-1AE0-4725-9DC9-FC206871C214}" srcOrd="0" destOrd="0" presId="urn:microsoft.com/office/officeart/2005/8/layout/cycle2"/>
    <dgm:cxn modelId="{3276CB9C-95C8-4F1B-9729-67A0A3D7B599}" type="presOf" srcId="{3B81364A-8209-4DE9-A55A-05A628F6E200}" destId="{4B29F1A1-9E0F-4A19-8BA5-D7AE29B5942A}" srcOrd="0" destOrd="0" presId="urn:microsoft.com/office/officeart/2005/8/layout/cycle2"/>
    <dgm:cxn modelId="{195573D7-A1EB-42F8-A652-6889E654454C}" type="presOf" srcId="{3CAA183F-EBA1-415F-BF0F-20C85BF82641}" destId="{6B91E2C7-7469-485B-B942-7EAD9B35D17D}" srcOrd="1" destOrd="0" presId="urn:microsoft.com/office/officeart/2005/8/layout/cycle2"/>
    <dgm:cxn modelId="{9694EF4C-68C1-405D-B34B-01F2BBE1E981}" type="presParOf" srcId="{804A21EF-11DA-4555-B21D-9AA6BDFBC12B}" destId="{4FCFE23C-684C-47E7-A8F8-78EB77AF680A}" srcOrd="0" destOrd="0" presId="urn:microsoft.com/office/officeart/2005/8/layout/cycle2"/>
    <dgm:cxn modelId="{AB54D317-87AB-47C3-9680-76D810265999}" type="presParOf" srcId="{804A21EF-11DA-4555-B21D-9AA6BDFBC12B}" destId="{C310571A-0F30-428E-BB3C-75F2F0C625F4}" srcOrd="1" destOrd="0" presId="urn:microsoft.com/office/officeart/2005/8/layout/cycle2"/>
    <dgm:cxn modelId="{7003E342-24A6-43D2-9535-685F0F67D1B9}" type="presParOf" srcId="{C310571A-0F30-428E-BB3C-75F2F0C625F4}" destId="{A84C0B18-4197-4A3B-8762-AAFF93334737}" srcOrd="0" destOrd="0" presId="urn:microsoft.com/office/officeart/2005/8/layout/cycle2"/>
    <dgm:cxn modelId="{12707F34-70B3-4B43-A417-EC8B1EE7A0CA}" type="presParOf" srcId="{804A21EF-11DA-4555-B21D-9AA6BDFBC12B}" destId="{1D30761E-3A60-486C-8289-F5F94A9AC348}" srcOrd="2" destOrd="0" presId="urn:microsoft.com/office/officeart/2005/8/layout/cycle2"/>
    <dgm:cxn modelId="{51A40D97-E098-475C-8CD6-99B3AB744C4B}" type="presParOf" srcId="{804A21EF-11DA-4555-B21D-9AA6BDFBC12B}" destId="{4B29F1A1-9E0F-4A19-8BA5-D7AE29B5942A}" srcOrd="3" destOrd="0" presId="urn:microsoft.com/office/officeart/2005/8/layout/cycle2"/>
    <dgm:cxn modelId="{AB64FAB9-D24F-4996-8C57-D5094FBC51D6}" type="presParOf" srcId="{4B29F1A1-9E0F-4A19-8BA5-D7AE29B5942A}" destId="{F0541489-C619-42EA-9117-70998B904FDD}" srcOrd="0" destOrd="0" presId="urn:microsoft.com/office/officeart/2005/8/layout/cycle2"/>
    <dgm:cxn modelId="{8737299A-300B-420A-8451-AF3A406A716E}" type="presParOf" srcId="{804A21EF-11DA-4555-B21D-9AA6BDFBC12B}" destId="{9527BBD3-9C4A-4BF7-A043-8DF99E1ABA0C}" srcOrd="4" destOrd="0" presId="urn:microsoft.com/office/officeart/2005/8/layout/cycle2"/>
    <dgm:cxn modelId="{EF21582E-E9F7-4EEC-A0AB-F517A6847ADA}" type="presParOf" srcId="{804A21EF-11DA-4555-B21D-9AA6BDFBC12B}" destId="{1707A6C1-104B-4CCB-9E4C-5C1E368A514E}" srcOrd="5" destOrd="0" presId="urn:microsoft.com/office/officeart/2005/8/layout/cycle2"/>
    <dgm:cxn modelId="{B2826198-A411-4384-9F1C-2E469AE673D3}" type="presParOf" srcId="{1707A6C1-104B-4CCB-9E4C-5C1E368A514E}" destId="{6B91E2C7-7469-485B-B942-7EAD9B35D17D}" srcOrd="0" destOrd="0" presId="urn:microsoft.com/office/officeart/2005/8/layout/cycle2"/>
    <dgm:cxn modelId="{79FA793D-222B-428D-AE63-280F4C2405B8}" type="presParOf" srcId="{804A21EF-11DA-4555-B21D-9AA6BDFBC12B}" destId="{A117D38B-64AD-401E-89ED-4CFB239611CF}" srcOrd="6" destOrd="0" presId="urn:microsoft.com/office/officeart/2005/8/layout/cycle2"/>
    <dgm:cxn modelId="{DC3BEE15-03CE-4ED3-9B9D-A039D67A3D34}" type="presParOf" srcId="{804A21EF-11DA-4555-B21D-9AA6BDFBC12B}" destId="{014BAFF1-5543-4B3F-B1E1-1F33D7D8D6BA}" srcOrd="7" destOrd="0" presId="urn:microsoft.com/office/officeart/2005/8/layout/cycle2"/>
    <dgm:cxn modelId="{0EF3D166-C15C-462A-B9E2-81C6FA8772A1}" type="presParOf" srcId="{014BAFF1-5543-4B3F-B1E1-1F33D7D8D6BA}" destId="{A2AFACD3-0B91-4E18-80D3-997E41CEB483}" srcOrd="0" destOrd="0" presId="urn:microsoft.com/office/officeart/2005/8/layout/cycle2"/>
    <dgm:cxn modelId="{5F34F586-9FEE-440B-B022-DE51945EB71A}" type="presParOf" srcId="{804A21EF-11DA-4555-B21D-9AA6BDFBC12B}" destId="{BFED4CE7-7768-4561-B824-A4FE9B06EC09}" srcOrd="8" destOrd="0" presId="urn:microsoft.com/office/officeart/2005/8/layout/cycle2"/>
    <dgm:cxn modelId="{FE3546F2-F5C8-4CB6-97D6-60F14F5951F2}" type="presParOf" srcId="{804A21EF-11DA-4555-B21D-9AA6BDFBC12B}" destId="{4B934B0E-1AE0-4725-9DC9-FC206871C214}" srcOrd="9" destOrd="0" presId="urn:microsoft.com/office/officeart/2005/8/layout/cycle2"/>
    <dgm:cxn modelId="{249C2D91-E37C-4350-963F-E53349EDD77C}" type="presParOf" srcId="{4B934B0E-1AE0-4725-9DC9-FC206871C214}" destId="{525BB7AF-6265-409D-AD50-D08EF025C9CF}" srcOrd="0" destOrd="0" presId="urn:microsoft.com/office/officeart/2005/8/layout/cycle2"/>
    <dgm:cxn modelId="{0FA8A760-C907-4666-A66F-10EC43464602}" type="presParOf" srcId="{804A21EF-11DA-4555-B21D-9AA6BDFBC12B}" destId="{C724542E-4C10-4E10-8624-40DC1F4EC332}" srcOrd="10" destOrd="0" presId="urn:microsoft.com/office/officeart/2005/8/layout/cycle2"/>
    <dgm:cxn modelId="{86C1B86C-184E-4BDF-BC63-D0B778F1C1D4}" type="presParOf" srcId="{804A21EF-11DA-4555-B21D-9AA6BDFBC12B}" destId="{AF0F24ED-0824-467E-B6B7-8747FCA16494}" srcOrd="11" destOrd="0" presId="urn:microsoft.com/office/officeart/2005/8/layout/cycle2"/>
    <dgm:cxn modelId="{1049972F-2846-4430-8D9D-CAF1EB932B5F}" type="presParOf" srcId="{AF0F24ED-0824-467E-B6B7-8747FCA16494}" destId="{AED80462-9CA0-4EC5-8D26-C90818F680F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241657-C848-4F91-A050-2F92D586DF9A}" type="doc">
      <dgm:prSet loTypeId="urn:microsoft.com/office/officeart/2005/8/layout/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EA80BE8-41E7-4824-87B5-3EB73B981A4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самообразования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450557-9B24-4313-BBBC-01BDCD17CA4F}" type="parTrans" cxnId="{ACDD685E-8FE6-4F6E-944C-9EBECC986AFF}">
      <dgm:prSet/>
      <dgm:spPr/>
      <dgm:t>
        <a:bodyPr/>
        <a:lstStyle/>
        <a:p>
          <a:endParaRPr lang="ru-RU"/>
        </a:p>
      </dgm:t>
    </dgm:pt>
    <dgm:pt modelId="{105D4E10-9DDC-4062-8424-CABE681C3D62}" type="sibTrans" cxnId="{ACDD685E-8FE6-4F6E-944C-9EBECC986AFF}">
      <dgm:prSet/>
      <dgm:spPr/>
      <dgm:t>
        <a:bodyPr/>
        <a:lstStyle/>
        <a:p>
          <a:endParaRPr lang="ru-RU"/>
        </a:p>
      </dgm:t>
    </dgm:pt>
    <dgm:pt modelId="{D2F3CAEB-191E-4A4A-BB53-A90C438FAE8E}">
      <dgm:prSet phldrT="[Текст]"/>
      <dgm:spPr/>
      <dgm:t>
        <a:bodyPr/>
        <a:lstStyle/>
        <a:p>
          <a:r>
            <a:rPr lang="ru-RU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Профессиональное становление , совершенствование педагогического мастерства</a:t>
          </a:r>
          <a:endParaRPr lang="ru-RU" dirty="0">
            <a:solidFill>
              <a:schemeClr val="accent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0A394A-9690-414C-86F2-10F8BF9F7895}" type="parTrans" cxnId="{EFA18A5B-7FB3-4611-B16B-36ACF95AB7EA}">
      <dgm:prSet/>
      <dgm:spPr/>
      <dgm:t>
        <a:bodyPr/>
        <a:lstStyle/>
        <a:p>
          <a:endParaRPr lang="ru-RU"/>
        </a:p>
      </dgm:t>
    </dgm:pt>
    <dgm:pt modelId="{0C188D25-5DB1-4ECE-920A-A1C00AA16F59}" type="sibTrans" cxnId="{EFA18A5B-7FB3-4611-B16B-36ACF95AB7EA}">
      <dgm:prSet/>
      <dgm:spPr/>
      <dgm:t>
        <a:bodyPr/>
        <a:lstStyle/>
        <a:p>
          <a:endParaRPr lang="ru-RU"/>
        </a:p>
      </dgm:t>
    </dgm:pt>
    <dgm:pt modelId="{95589E22-E379-409D-A58F-1F7A1CBF7635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23D3B8-9303-4880-9D20-A345538C4DF0}" type="parTrans" cxnId="{0776CD10-8606-4108-B558-804475397603}">
      <dgm:prSet/>
      <dgm:spPr/>
      <dgm:t>
        <a:bodyPr/>
        <a:lstStyle/>
        <a:p>
          <a:endParaRPr lang="ru-RU"/>
        </a:p>
      </dgm:t>
    </dgm:pt>
    <dgm:pt modelId="{564519EA-03BF-461C-A68D-43B71FEEDB26}" type="sibTrans" cxnId="{0776CD10-8606-4108-B558-804475397603}">
      <dgm:prSet/>
      <dgm:spPr/>
      <dgm:t>
        <a:bodyPr/>
        <a:lstStyle/>
        <a:p>
          <a:endParaRPr lang="ru-RU"/>
        </a:p>
      </dgm:t>
    </dgm:pt>
    <dgm:pt modelId="{B3006FA0-A23A-4431-90F2-DC121F367C62}">
      <dgm:prSet phldrT="[Текст]"/>
      <dgm:spPr/>
      <dgm:t>
        <a:bodyPr/>
        <a:lstStyle/>
        <a:p>
          <a:r>
            <a:rPr lang="ru-RU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постоянно читать , изучать , апробировать, анализировать. наблюдать, писать</a:t>
          </a:r>
          <a:endParaRPr lang="ru-RU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851046-519F-4C2B-B1C7-B7B6D4CF35D8}" type="parTrans" cxnId="{518D5653-E547-47C1-B25A-BB79EF8F251A}">
      <dgm:prSet/>
      <dgm:spPr/>
      <dgm:t>
        <a:bodyPr/>
        <a:lstStyle/>
        <a:p>
          <a:endParaRPr lang="ru-RU"/>
        </a:p>
      </dgm:t>
    </dgm:pt>
    <dgm:pt modelId="{50C4961F-F426-4A35-8B21-5C3C6CFA029F}" type="sibTrans" cxnId="{518D5653-E547-47C1-B25A-BB79EF8F251A}">
      <dgm:prSet/>
      <dgm:spPr/>
      <dgm:t>
        <a:bodyPr/>
        <a:lstStyle/>
        <a:p>
          <a:endParaRPr lang="ru-RU"/>
        </a:p>
      </dgm:t>
    </dgm:pt>
    <dgm:pt modelId="{E42896B6-324F-4F06-BCE4-DB7F17EFD77E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Мотивация к повышению уровня самообразования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FBDF63-0847-4C69-B419-36CA010D21D0}" type="parTrans" cxnId="{D9F95042-9877-4700-A32C-4E15D37F1FB4}">
      <dgm:prSet/>
      <dgm:spPr/>
      <dgm:t>
        <a:bodyPr/>
        <a:lstStyle/>
        <a:p>
          <a:endParaRPr lang="ru-RU"/>
        </a:p>
      </dgm:t>
    </dgm:pt>
    <dgm:pt modelId="{85718612-0D77-4B1B-8893-A5BD2336CBE3}" type="sibTrans" cxnId="{D9F95042-9877-4700-A32C-4E15D37F1FB4}">
      <dgm:prSet/>
      <dgm:spPr/>
      <dgm:t>
        <a:bodyPr/>
        <a:lstStyle/>
        <a:p>
          <a:endParaRPr lang="ru-RU"/>
        </a:p>
      </dgm:t>
    </dgm:pt>
    <dgm:pt modelId="{3F97FDE1-A677-4AE0-8852-C5AB8040EAEC}">
      <dgm:prSet phldrT="[Текст]"/>
      <dgm:spPr/>
      <dgm:t>
        <a:bodyPr/>
        <a:lstStyle/>
        <a:p>
          <a:r>
            <a: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Мне интересен педагогический опыт прошлого и инновации в образовании; не хочется быть в роли догоняющий; не люблю быть хуже других; конкуренции не боюсь, но проиграть не хотелось бы; хочу иметь авторитет среди учащихся , быть уважаемой ими и родителями</a:t>
          </a:r>
          <a:endParaRPr lang="ru-RU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206594-9709-44D0-B54E-09929EDD4D5F}" type="parTrans" cxnId="{25C2F089-D976-49AA-BF84-08AC31D90752}">
      <dgm:prSet/>
      <dgm:spPr/>
      <dgm:t>
        <a:bodyPr/>
        <a:lstStyle/>
        <a:p>
          <a:endParaRPr lang="ru-RU"/>
        </a:p>
      </dgm:t>
    </dgm:pt>
    <dgm:pt modelId="{488ABF64-AFAB-4B5D-9913-BB05A79BEF16}" type="sibTrans" cxnId="{25C2F089-D976-49AA-BF84-08AC31D90752}">
      <dgm:prSet/>
      <dgm:spPr/>
      <dgm:t>
        <a:bodyPr/>
        <a:lstStyle/>
        <a:p>
          <a:endParaRPr lang="ru-RU"/>
        </a:p>
      </dgm:t>
    </dgm:pt>
    <dgm:pt modelId="{ED288757-FD83-4B53-886F-F3DF206C2147}" type="pres">
      <dgm:prSet presAssocID="{39241657-C848-4F91-A050-2F92D586DF9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5812AD-C8F0-4E64-989A-5BE6689BC08A}" type="pres">
      <dgm:prSet presAssocID="{7EA80BE8-41E7-4824-87B5-3EB73B981A43}" presName="composite" presStyleCnt="0"/>
      <dgm:spPr/>
    </dgm:pt>
    <dgm:pt modelId="{A8ACD4F8-940B-4816-A737-7EE1ED13EBF8}" type="pres">
      <dgm:prSet presAssocID="{7EA80BE8-41E7-4824-87B5-3EB73B981A4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59BD1-761A-4147-8063-9BD9436FE71F}" type="pres">
      <dgm:prSet presAssocID="{7EA80BE8-41E7-4824-87B5-3EB73B981A43}" presName="parSh" presStyleLbl="node1" presStyleIdx="0" presStyleCnt="3"/>
      <dgm:spPr/>
      <dgm:t>
        <a:bodyPr/>
        <a:lstStyle/>
        <a:p>
          <a:endParaRPr lang="ru-RU"/>
        </a:p>
      </dgm:t>
    </dgm:pt>
    <dgm:pt modelId="{2C6A4033-213B-4974-90E6-9CFDACCDBDCF}" type="pres">
      <dgm:prSet presAssocID="{7EA80BE8-41E7-4824-87B5-3EB73B981A43}" presName="desTx" presStyleLbl="fgAcc1" presStyleIdx="0" presStyleCnt="3" custScaleY="35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F1E4E3-E2D7-4E58-B14A-AE434E23F992}" type="pres">
      <dgm:prSet presAssocID="{105D4E10-9DDC-4062-8424-CABE681C3D62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9E8BF5B-1D1A-4E4C-B7EC-213B796E3B90}" type="pres">
      <dgm:prSet presAssocID="{105D4E10-9DDC-4062-8424-CABE681C3D62}" presName="connTx" presStyleLbl="sibTrans2D1" presStyleIdx="0" presStyleCnt="2"/>
      <dgm:spPr/>
      <dgm:t>
        <a:bodyPr/>
        <a:lstStyle/>
        <a:p>
          <a:endParaRPr lang="ru-RU"/>
        </a:p>
      </dgm:t>
    </dgm:pt>
    <dgm:pt modelId="{E0AC9FD7-64D3-4FDB-A86F-AC82A09F5335}" type="pres">
      <dgm:prSet presAssocID="{95589E22-E379-409D-A58F-1F7A1CBF7635}" presName="composite" presStyleCnt="0"/>
      <dgm:spPr/>
    </dgm:pt>
    <dgm:pt modelId="{772B76BF-1086-49E8-9229-6FFA439BF2FE}" type="pres">
      <dgm:prSet presAssocID="{95589E22-E379-409D-A58F-1F7A1CBF763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B21E0-CF3F-4F91-9AAB-D16991367CC9}" type="pres">
      <dgm:prSet presAssocID="{95589E22-E379-409D-A58F-1F7A1CBF7635}" presName="parSh" presStyleLbl="node1" presStyleIdx="1" presStyleCnt="3"/>
      <dgm:spPr/>
      <dgm:t>
        <a:bodyPr/>
        <a:lstStyle/>
        <a:p>
          <a:endParaRPr lang="ru-RU"/>
        </a:p>
      </dgm:t>
    </dgm:pt>
    <dgm:pt modelId="{5ADD8820-BB32-4102-B2A6-C541E0D8C488}" type="pres">
      <dgm:prSet presAssocID="{95589E22-E379-409D-A58F-1F7A1CBF7635}" presName="desTx" presStyleLbl="fgAcc1" presStyleIdx="1" presStyleCnt="3" custScaleX="98167" custScaleY="37205" custLinFactNeighborX="-494" custLinFactNeighborY="5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35D3C-560A-4115-95B7-E6CA874C25A9}" type="pres">
      <dgm:prSet presAssocID="{564519EA-03BF-461C-A68D-43B71FEEDB2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C2C1744-1FFC-41AF-9089-8D2A7CED89AE}" type="pres">
      <dgm:prSet presAssocID="{564519EA-03BF-461C-A68D-43B71FEEDB26}" presName="connTx" presStyleLbl="sibTrans2D1" presStyleIdx="1" presStyleCnt="2"/>
      <dgm:spPr/>
      <dgm:t>
        <a:bodyPr/>
        <a:lstStyle/>
        <a:p>
          <a:endParaRPr lang="ru-RU"/>
        </a:p>
      </dgm:t>
    </dgm:pt>
    <dgm:pt modelId="{E4653C13-0A9E-48C9-85ED-4598506C4F45}" type="pres">
      <dgm:prSet presAssocID="{E42896B6-324F-4F06-BCE4-DB7F17EFD77E}" presName="composite" presStyleCnt="0"/>
      <dgm:spPr/>
    </dgm:pt>
    <dgm:pt modelId="{18BEEBFC-2CD7-40E4-B1BA-CFFFFA28DADD}" type="pres">
      <dgm:prSet presAssocID="{E42896B6-324F-4F06-BCE4-DB7F17EFD77E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53155-3D31-4154-8C82-013E6B344F81}" type="pres">
      <dgm:prSet presAssocID="{E42896B6-324F-4F06-BCE4-DB7F17EFD77E}" presName="parSh" presStyleLbl="node1" presStyleIdx="2" presStyleCnt="3"/>
      <dgm:spPr/>
      <dgm:t>
        <a:bodyPr/>
        <a:lstStyle/>
        <a:p>
          <a:endParaRPr lang="ru-RU"/>
        </a:p>
      </dgm:t>
    </dgm:pt>
    <dgm:pt modelId="{25761594-87EC-40BE-AAE1-A891B8E54AED}" type="pres">
      <dgm:prSet presAssocID="{E42896B6-324F-4F06-BCE4-DB7F17EFD77E}" presName="desTx" presStyleLbl="fgAcc1" presStyleIdx="2" presStyleCnt="3" custScaleX="92873" custScaleY="75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0A30A-5F8F-486F-9851-2D1A188093A9}" type="presOf" srcId="{3F97FDE1-A677-4AE0-8852-C5AB8040EAEC}" destId="{25761594-87EC-40BE-AAE1-A891B8E54AED}" srcOrd="0" destOrd="0" presId="urn:microsoft.com/office/officeart/2005/8/layout/process3"/>
    <dgm:cxn modelId="{8B9985CE-693D-4296-90F0-23E604781C87}" type="presOf" srcId="{105D4E10-9DDC-4062-8424-CABE681C3D62}" destId="{19E8BF5B-1D1A-4E4C-B7EC-213B796E3B90}" srcOrd="1" destOrd="0" presId="urn:microsoft.com/office/officeart/2005/8/layout/process3"/>
    <dgm:cxn modelId="{63831EE1-4A5A-4147-B95B-C3E19F623837}" type="presOf" srcId="{95589E22-E379-409D-A58F-1F7A1CBF7635}" destId="{756B21E0-CF3F-4F91-9AAB-D16991367CC9}" srcOrd="1" destOrd="0" presId="urn:microsoft.com/office/officeart/2005/8/layout/process3"/>
    <dgm:cxn modelId="{5554F4D6-8885-4286-809A-2B69EAED355A}" type="presOf" srcId="{564519EA-03BF-461C-A68D-43B71FEEDB26}" destId="{FC2C1744-1FFC-41AF-9089-8D2A7CED89AE}" srcOrd="1" destOrd="0" presId="urn:microsoft.com/office/officeart/2005/8/layout/process3"/>
    <dgm:cxn modelId="{76DD9FA1-3474-4324-8D75-E5B6CE64BED0}" type="presOf" srcId="{B3006FA0-A23A-4431-90F2-DC121F367C62}" destId="{5ADD8820-BB32-4102-B2A6-C541E0D8C488}" srcOrd="0" destOrd="0" presId="urn:microsoft.com/office/officeart/2005/8/layout/process3"/>
    <dgm:cxn modelId="{73EFD606-2DF1-472E-96DB-2E10EE8E3BDA}" type="presOf" srcId="{105D4E10-9DDC-4062-8424-CABE681C3D62}" destId="{F2F1E4E3-E2D7-4E58-B14A-AE434E23F992}" srcOrd="0" destOrd="0" presId="urn:microsoft.com/office/officeart/2005/8/layout/process3"/>
    <dgm:cxn modelId="{C35049D9-1340-4AA4-ABBA-379421B2E23F}" type="presOf" srcId="{E42896B6-324F-4F06-BCE4-DB7F17EFD77E}" destId="{36053155-3D31-4154-8C82-013E6B344F81}" srcOrd="1" destOrd="0" presId="urn:microsoft.com/office/officeart/2005/8/layout/process3"/>
    <dgm:cxn modelId="{D3B9ED1C-886B-4B45-A3CF-C26FF15B34FC}" type="presOf" srcId="{7EA80BE8-41E7-4824-87B5-3EB73B981A43}" destId="{A8ACD4F8-940B-4816-A737-7EE1ED13EBF8}" srcOrd="0" destOrd="0" presId="urn:microsoft.com/office/officeart/2005/8/layout/process3"/>
    <dgm:cxn modelId="{51AC78E3-5F8E-4CE2-A4AE-A7D4AB0DD6D5}" type="presOf" srcId="{39241657-C848-4F91-A050-2F92D586DF9A}" destId="{ED288757-FD83-4B53-886F-F3DF206C2147}" srcOrd="0" destOrd="0" presId="urn:microsoft.com/office/officeart/2005/8/layout/process3"/>
    <dgm:cxn modelId="{25C2F089-D976-49AA-BF84-08AC31D90752}" srcId="{E42896B6-324F-4F06-BCE4-DB7F17EFD77E}" destId="{3F97FDE1-A677-4AE0-8852-C5AB8040EAEC}" srcOrd="0" destOrd="0" parTransId="{5E206594-9709-44D0-B54E-09929EDD4D5F}" sibTransId="{488ABF64-AFAB-4B5D-9913-BB05A79BEF16}"/>
    <dgm:cxn modelId="{D9F95042-9877-4700-A32C-4E15D37F1FB4}" srcId="{39241657-C848-4F91-A050-2F92D586DF9A}" destId="{E42896B6-324F-4F06-BCE4-DB7F17EFD77E}" srcOrd="2" destOrd="0" parTransId="{9EFBDF63-0847-4C69-B419-36CA010D21D0}" sibTransId="{85718612-0D77-4B1B-8893-A5BD2336CBE3}"/>
    <dgm:cxn modelId="{0776CD10-8606-4108-B558-804475397603}" srcId="{39241657-C848-4F91-A050-2F92D586DF9A}" destId="{95589E22-E379-409D-A58F-1F7A1CBF7635}" srcOrd="1" destOrd="0" parTransId="{C923D3B8-9303-4880-9D20-A345538C4DF0}" sibTransId="{564519EA-03BF-461C-A68D-43B71FEEDB26}"/>
    <dgm:cxn modelId="{5D62D638-30DC-4EFA-B2E0-3F52BEB22817}" type="presOf" srcId="{95589E22-E379-409D-A58F-1F7A1CBF7635}" destId="{772B76BF-1086-49E8-9229-6FFA439BF2FE}" srcOrd="0" destOrd="0" presId="urn:microsoft.com/office/officeart/2005/8/layout/process3"/>
    <dgm:cxn modelId="{ACDD685E-8FE6-4F6E-944C-9EBECC986AFF}" srcId="{39241657-C848-4F91-A050-2F92D586DF9A}" destId="{7EA80BE8-41E7-4824-87B5-3EB73B981A43}" srcOrd="0" destOrd="0" parTransId="{E9450557-9B24-4313-BBBC-01BDCD17CA4F}" sibTransId="{105D4E10-9DDC-4062-8424-CABE681C3D62}"/>
    <dgm:cxn modelId="{1D4C0AF5-1BEE-4584-9FE2-86721A04B102}" type="presOf" srcId="{E42896B6-324F-4F06-BCE4-DB7F17EFD77E}" destId="{18BEEBFC-2CD7-40E4-B1BA-CFFFFA28DADD}" srcOrd="0" destOrd="0" presId="urn:microsoft.com/office/officeart/2005/8/layout/process3"/>
    <dgm:cxn modelId="{F61AFC42-5621-4FC1-B20A-FEE0672517F5}" type="presOf" srcId="{7EA80BE8-41E7-4824-87B5-3EB73B981A43}" destId="{23859BD1-761A-4147-8063-9BD9436FE71F}" srcOrd="1" destOrd="0" presId="urn:microsoft.com/office/officeart/2005/8/layout/process3"/>
    <dgm:cxn modelId="{518D5653-E547-47C1-B25A-BB79EF8F251A}" srcId="{95589E22-E379-409D-A58F-1F7A1CBF7635}" destId="{B3006FA0-A23A-4431-90F2-DC121F367C62}" srcOrd="0" destOrd="0" parTransId="{10851046-519F-4C2B-B1C7-B7B6D4CF35D8}" sibTransId="{50C4961F-F426-4A35-8B21-5C3C6CFA029F}"/>
    <dgm:cxn modelId="{EFA18A5B-7FB3-4611-B16B-36ACF95AB7EA}" srcId="{7EA80BE8-41E7-4824-87B5-3EB73B981A43}" destId="{D2F3CAEB-191E-4A4A-BB53-A90C438FAE8E}" srcOrd="0" destOrd="0" parTransId="{AF0A394A-9690-414C-86F2-10F8BF9F7895}" sibTransId="{0C188D25-5DB1-4ECE-920A-A1C00AA16F59}"/>
    <dgm:cxn modelId="{4987B513-D052-4389-B701-9B5B9B3FE401}" type="presOf" srcId="{564519EA-03BF-461C-A68D-43B71FEEDB26}" destId="{EEE35D3C-560A-4115-95B7-E6CA874C25A9}" srcOrd="0" destOrd="0" presId="urn:microsoft.com/office/officeart/2005/8/layout/process3"/>
    <dgm:cxn modelId="{590A2EEA-7A8D-451E-821D-271C4F122388}" type="presOf" srcId="{D2F3CAEB-191E-4A4A-BB53-A90C438FAE8E}" destId="{2C6A4033-213B-4974-90E6-9CFDACCDBDCF}" srcOrd="0" destOrd="0" presId="urn:microsoft.com/office/officeart/2005/8/layout/process3"/>
    <dgm:cxn modelId="{027D09B9-494B-4E59-BC3B-AC61028693C6}" type="presParOf" srcId="{ED288757-FD83-4B53-886F-F3DF206C2147}" destId="{CC5812AD-C8F0-4E64-989A-5BE6689BC08A}" srcOrd="0" destOrd="0" presId="urn:microsoft.com/office/officeart/2005/8/layout/process3"/>
    <dgm:cxn modelId="{7F470E87-CBFB-496C-80AF-62A11E1D5290}" type="presParOf" srcId="{CC5812AD-C8F0-4E64-989A-5BE6689BC08A}" destId="{A8ACD4F8-940B-4816-A737-7EE1ED13EBF8}" srcOrd="0" destOrd="0" presId="urn:microsoft.com/office/officeart/2005/8/layout/process3"/>
    <dgm:cxn modelId="{EF29FE2C-5327-49C1-924A-732503FC3F07}" type="presParOf" srcId="{CC5812AD-C8F0-4E64-989A-5BE6689BC08A}" destId="{23859BD1-761A-4147-8063-9BD9436FE71F}" srcOrd="1" destOrd="0" presId="urn:microsoft.com/office/officeart/2005/8/layout/process3"/>
    <dgm:cxn modelId="{8278E381-5EBB-498E-A631-F23392DA817E}" type="presParOf" srcId="{CC5812AD-C8F0-4E64-989A-5BE6689BC08A}" destId="{2C6A4033-213B-4974-90E6-9CFDACCDBDCF}" srcOrd="2" destOrd="0" presId="urn:microsoft.com/office/officeart/2005/8/layout/process3"/>
    <dgm:cxn modelId="{51E2F066-B920-4D65-B139-C01840CB6556}" type="presParOf" srcId="{ED288757-FD83-4B53-886F-F3DF206C2147}" destId="{F2F1E4E3-E2D7-4E58-B14A-AE434E23F992}" srcOrd="1" destOrd="0" presId="urn:microsoft.com/office/officeart/2005/8/layout/process3"/>
    <dgm:cxn modelId="{04044CFD-CCA7-4D7B-8D63-1FA55D6E8D2E}" type="presParOf" srcId="{F2F1E4E3-E2D7-4E58-B14A-AE434E23F992}" destId="{19E8BF5B-1D1A-4E4C-B7EC-213B796E3B90}" srcOrd="0" destOrd="0" presId="urn:microsoft.com/office/officeart/2005/8/layout/process3"/>
    <dgm:cxn modelId="{F3A5FE04-F170-42E6-93F8-CACF8509018A}" type="presParOf" srcId="{ED288757-FD83-4B53-886F-F3DF206C2147}" destId="{E0AC9FD7-64D3-4FDB-A86F-AC82A09F5335}" srcOrd="2" destOrd="0" presId="urn:microsoft.com/office/officeart/2005/8/layout/process3"/>
    <dgm:cxn modelId="{07B88E2A-61D6-4F86-9C49-A467981BF5B0}" type="presParOf" srcId="{E0AC9FD7-64D3-4FDB-A86F-AC82A09F5335}" destId="{772B76BF-1086-49E8-9229-6FFA439BF2FE}" srcOrd="0" destOrd="0" presId="urn:microsoft.com/office/officeart/2005/8/layout/process3"/>
    <dgm:cxn modelId="{45EFD4A6-A625-4ED1-BEAB-0B65ACCC53BF}" type="presParOf" srcId="{E0AC9FD7-64D3-4FDB-A86F-AC82A09F5335}" destId="{756B21E0-CF3F-4F91-9AAB-D16991367CC9}" srcOrd="1" destOrd="0" presId="urn:microsoft.com/office/officeart/2005/8/layout/process3"/>
    <dgm:cxn modelId="{A185F404-BDEA-4A98-BDE4-24B9BB2B8884}" type="presParOf" srcId="{E0AC9FD7-64D3-4FDB-A86F-AC82A09F5335}" destId="{5ADD8820-BB32-4102-B2A6-C541E0D8C488}" srcOrd="2" destOrd="0" presId="urn:microsoft.com/office/officeart/2005/8/layout/process3"/>
    <dgm:cxn modelId="{30C43F53-63F7-408F-9181-708D51146E1B}" type="presParOf" srcId="{ED288757-FD83-4B53-886F-F3DF206C2147}" destId="{EEE35D3C-560A-4115-95B7-E6CA874C25A9}" srcOrd="3" destOrd="0" presId="urn:microsoft.com/office/officeart/2005/8/layout/process3"/>
    <dgm:cxn modelId="{2478A2CD-98EF-431A-A07C-D933C5B62656}" type="presParOf" srcId="{EEE35D3C-560A-4115-95B7-E6CA874C25A9}" destId="{FC2C1744-1FFC-41AF-9089-8D2A7CED89AE}" srcOrd="0" destOrd="0" presId="urn:microsoft.com/office/officeart/2005/8/layout/process3"/>
    <dgm:cxn modelId="{03F3F354-5B0D-4377-A501-A82C9767E3CD}" type="presParOf" srcId="{ED288757-FD83-4B53-886F-F3DF206C2147}" destId="{E4653C13-0A9E-48C9-85ED-4598506C4F45}" srcOrd="4" destOrd="0" presId="urn:microsoft.com/office/officeart/2005/8/layout/process3"/>
    <dgm:cxn modelId="{6748B8CF-78D6-4171-8D87-5E72800DF276}" type="presParOf" srcId="{E4653C13-0A9E-48C9-85ED-4598506C4F45}" destId="{18BEEBFC-2CD7-40E4-B1BA-CFFFFA28DADD}" srcOrd="0" destOrd="0" presId="urn:microsoft.com/office/officeart/2005/8/layout/process3"/>
    <dgm:cxn modelId="{CAA06C01-6538-4691-8781-1074A3A40600}" type="presParOf" srcId="{E4653C13-0A9E-48C9-85ED-4598506C4F45}" destId="{36053155-3D31-4154-8C82-013E6B344F81}" srcOrd="1" destOrd="0" presId="urn:microsoft.com/office/officeart/2005/8/layout/process3"/>
    <dgm:cxn modelId="{A80A9386-8E1A-45F4-ABC8-FBE91DE5E022}" type="presParOf" srcId="{E4653C13-0A9E-48C9-85ED-4598506C4F45}" destId="{25761594-87EC-40BE-AAE1-A891B8E54AE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B1A974-B716-47C4-912C-81A476C32B7A}" type="doc">
      <dgm:prSet loTypeId="urn:microsoft.com/office/officeart/2005/8/layout/funnel1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5A25575-FED1-4D1F-8280-5E8BE7CC0149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Нацеленную на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профессио-нальное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саморазвитие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75FEE2-E84C-40BD-83DE-BC90C354627F}" type="parTrans" cxnId="{70573375-2070-46C4-9EBD-615B63AC0A6D}">
      <dgm:prSet/>
      <dgm:spPr/>
      <dgm:t>
        <a:bodyPr/>
        <a:lstStyle/>
        <a:p>
          <a:endParaRPr lang="ru-RU"/>
        </a:p>
      </dgm:t>
    </dgm:pt>
    <dgm:pt modelId="{4DE5F2C4-09DA-4270-B6F7-4A2EC4757681}" type="sibTrans" cxnId="{70573375-2070-46C4-9EBD-615B63AC0A6D}">
      <dgm:prSet/>
      <dgm:spPr/>
      <dgm:t>
        <a:bodyPr/>
        <a:lstStyle/>
        <a:p>
          <a:endParaRPr lang="ru-RU"/>
        </a:p>
      </dgm:t>
    </dgm:pt>
    <dgm:pt modelId="{58BF70AC-6407-4F3B-9734-407B75C9260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ценностью который будет человек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/>
        </a:p>
      </dgm:t>
    </dgm:pt>
    <dgm:pt modelId="{4D1FAC7B-6216-4030-B487-83DD5F4793BF}" type="parTrans" cxnId="{35DDCE10-A621-47BA-AE1A-2DF1EF3CDFA0}">
      <dgm:prSet/>
      <dgm:spPr/>
      <dgm:t>
        <a:bodyPr/>
        <a:lstStyle/>
        <a:p>
          <a:endParaRPr lang="ru-RU"/>
        </a:p>
      </dgm:t>
    </dgm:pt>
    <dgm:pt modelId="{A1517D8F-78AC-474F-96D3-166D0BFA1B9C}" type="sibTrans" cxnId="{35DDCE10-A621-47BA-AE1A-2DF1EF3CDFA0}">
      <dgm:prSet/>
      <dgm:spPr/>
      <dgm:t>
        <a:bodyPr/>
        <a:lstStyle/>
        <a:p>
          <a:endParaRPr lang="ru-RU"/>
        </a:p>
      </dgm:t>
    </dgm:pt>
    <dgm:pt modelId="{AE11C15F-7ECB-4F5D-81F8-8255A872B328}">
      <dgm:prSet phldrT="[Текст]"/>
      <dgm:spPr/>
      <dgm:t>
        <a:bodyPr/>
        <a:lstStyle/>
        <a:p>
          <a:endParaRPr lang="ru-RU"/>
        </a:p>
      </dgm:t>
    </dgm:pt>
    <dgm:pt modelId="{0AC0CAF3-B7AA-4995-A4E1-27025D2AB4E5}" type="parTrans" cxnId="{0EA9D4F1-2D1C-491E-9620-6FADDF8D3425}">
      <dgm:prSet/>
      <dgm:spPr/>
      <dgm:t>
        <a:bodyPr/>
        <a:lstStyle/>
        <a:p>
          <a:endParaRPr lang="ru-RU"/>
        </a:p>
      </dgm:t>
    </dgm:pt>
    <dgm:pt modelId="{535DADED-237E-4C9D-BCC7-1FDB00814D20}" type="sibTrans" cxnId="{0EA9D4F1-2D1C-491E-9620-6FADDF8D3425}">
      <dgm:prSet/>
      <dgm:spPr/>
      <dgm:t>
        <a:bodyPr/>
        <a:lstStyle/>
        <a:p>
          <a:endParaRPr lang="ru-RU"/>
        </a:p>
      </dgm:t>
    </dgm:pt>
    <dgm:pt modelId="{AFC60372-D5A3-454B-8017-ACE38DF29E99}">
      <dgm:prSet phldrT="[Текст]"/>
      <dgm:spPr/>
      <dgm:t>
        <a:bodyPr/>
        <a:lstStyle/>
        <a:p>
          <a:endParaRPr lang="ru-RU"/>
        </a:p>
      </dgm:t>
    </dgm:pt>
    <dgm:pt modelId="{E779B1F1-8AEF-4DDF-83A5-7E97086B8496}" type="parTrans" cxnId="{75931F6D-2917-4E42-995E-7F90BC61DE3C}">
      <dgm:prSet/>
      <dgm:spPr/>
      <dgm:t>
        <a:bodyPr/>
        <a:lstStyle/>
        <a:p>
          <a:endParaRPr lang="ru-RU"/>
        </a:p>
      </dgm:t>
    </dgm:pt>
    <dgm:pt modelId="{A30A6F1C-62A9-4019-8307-4BA097D1BDFB}" type="sibTrans" cxnId="{75931F6D-2917-4E42-995E-7F90BC61DE3C}">
      <dgm:prSet/>
      <dgm:spPr/>
      <dgm:t>
        <a:bodyPr/>
        <a:lstStyle/>
        <a:p>
          <a:endParaRPr lang="ru-RU"/>
        </a:p>
      </dgm:t>
    </dgm:pt>
    <dgm:pt modelId="{B525265A-E360-470C-9E26-52B84C058441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Способный к выполнению различных социальных ролей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A51C04-4937-43F2-AA68-4DCC7DE5CBDF}" type="parTrans" cxnId="{22EE62C2-9AAF-49CB-8453-2FFB47C6D99F}">
      <dgm:prSet/>
      <dgm:spPr/>
      <dgm:t>
        <a:bodyPr/>
        <a:lstStyle/>
        <a:p>
          <a:endParaRPr lang="ru-RU"/>
        </a:p>
      </dgm:t>
    </dgm:pt>
    <dgm:pt modelId="{BDCF618E-BFB3-4019-B6FB-48D8F309282F}" type="sibTrans" cxnId="{22EE62C2-9AAF-49CB-8453-2FFB47C6D99F}">
      <dgm:prSet/>
      <dgm:spPr/>
      <dgm:t>
        <a:bodyPr/>
        <a:lstStyle/>
        <a:p>
          <a:endParaRPr lang="ru-RU"/>
        </a:p>
      </dgm:t>
    </dgm:pt>
    <dgm:pt modelId="{68F4BA66-6028-44A0-893C-7344DA1C538A}">
      <dgm:prSet phldrT="[Текст]"/>
      <dgm:spPr/>
      <dgm:t>
        <a:bodyPr/>
        <a:lstStyle/>
        <a:p>
          <a:endParaRPr lang="ru-RU" dirty="0"/>
        </a:p>
      </dgm:t>
    </dgm:pt>
    <dgm:pt modelId="{A9CC327A-4470-4284-893D-B278E3F1A07A}" type="parTrans" cxnId="{99E2542B-126F-497C-9B53-45C475571CE0}">
      <dgm:prSet/>
      <dgm:spPr/>
      <dgm:t>
        <a:bodyPr/>
        <a:lstStyle/>
        <a:p>
          <a:endParaRPr lang="ru-RU"/>
        </a:p>
      </dgm:t>
    </dgm:pt>
    <dgm:pt modelId="{EF855A71-DCD0-4651-BCCA-1C0F43416B6A}" type="sibTrans" cxnId="{99E2542B-126F-497C-9B53-45C475571CE0}">
      <dgm:prSet/>
      <dgm:spPr/>
      <dgm:t>
        <a:bodyPr/>
        <a:lstStyle/>
        <a:p>
          <a:endParaRPr lang="ru-RU"/>
        </a:p>
      </dgm:t>
    </dgm:pt>
    <dgm:pt modelId="{7362446E-27B1-499C-B684-510CFEBFF561}">
      <dgm:prSet phldrT="[Текст]" custLinFactX="1163" custLinFactY="-18605" custLinFactNeighborX="100000" custLinFactNeighborY="-100000"/>
      <dgm:spPr/>
      <dgm:t>
        <a:bodyPr/>
        <a:lstStyle/>
        <a:p>
          <a:endParaRPr lang="ru-RU" dirty="0"/>
        </a:p>
      </dgm:t>
    </dgm:pt>
    <dgm:pt modelId="{7951D703-6663-4401-A562-5FF3FB932C83}" type="parTrans" cxnId="{79454A0E-ACD8-4AF6-99DE-174C5825C827}">
      <dgm:prSet/>
      <dgm:spPr/>
      <dgm:t>
        <a:bodyPr/>
        <a:lstStyle/>
        <a:p>
          <a:endParaRPr lang="ru-RU"/>
        </a:p>
      </dgm:t>
    </dgm:pt>
    <dgm:pt modelId="{C32CC739-B666-4AB9-B2D6-CE2C709F4527}" type="sibTrans" cxnId="{79454A0E-ACD8-4AF6-99DE-174C5825C827}">
      <dgm:prSet/>
      <dgm:spPr/>
      <dgm:t>
        <a:bodyPr/>
        <a:lstStyle/>
        <a:p>
          <a:endParaRPr lang="ru-RU"/>
        </a:p>
      </dgm:t>
    </dgm:pt>
    <dgm:pt modelId="{D4142377-61E0-4D41-A390-C4671626839B}">
      <dgm:prSet phldrT="[Текст]"/>
      <dgm:spPr/>
      <dgm:t>
        <a:bodyPr/>
        <a:lstStyle/>
        <a:p>
          <a:endParaRPr lang="ru-RU" dirty="0"/>
        </a:p>
      </dgm:t>
    </dgm:pt>
    <dgm:pt modelId="{0E4DBFB6-97D8-42F0-B7A8-84C07FB498C0}" type="parTrans" cxnId="{28EAAD1B-BE67-4D50-99BE-432B82B8965C}">
      <dgm:prSet/>
      <dgm:spPr/>
      <dgm:t>
        <a:bodyPr/>
        <a:lstStyle/>
        <a:p>
          <a:endParaRPr lang="ru-RU"/>
        </a:p>
      </dgm:t>
    </dgm:pt>
    <dgm:pt modelId="{326D6399-D359-4F93-8E45-6983D445E754}" type="sibTrans" cxnId="{28EAAD1B-BE67-4D50-99BE-432B82B8965C}">
      <dgm:prSet/>
      <dgm:spPr/>
      <dgm:t>
        <a:bodyPr/>
        <a:lstStyle/>
        <a:p>
          <a:endParaRPr lang="ru-RU"/>
        </a:p>
      </dgm:t>
    </dgm:pt>
    <dgm:pt modelId="{4F3A7314-269E-411D-A4F1-DD6D641ED563}">
      <dgm:prSet phldrT="[Текст]"/>
      <dgm:spPr/>
      <dgm:t>
        <a:bodyPr/>
        <a:lstStyle/>
        <a:p>
          <a:endParaRPr lang="ru-RU" dirty="0"/>
        </a:p>
      </dgm:t>
    </dgm:pt>
    <dgm:pt modelId="{CC25694E-0A95-4F6A-BD0B-ACF77B61451F}" type="parTrans" cxnId="{465D1699-FD0F-4D89-9AB4-123A01AD3F94}">
      <dgm:prSet/>
      <dgm:spPr/>
      <dgm:t>
        <a:bodyPr/>
        <a:lstStyle/>
        <a:p>
          <a:endParaRPr lang="ru-RU"/>
        </a:p>
      </dgm:t>
    </dgm:pt>
    <dgm:pt modelId="{3E3F3D31-09FC-41BB-8B6A-EABB0AF1078D}" type="sibTrans" cxnId="{465D1699-FD0F-4D89-9AB4-123A01AD3F94}">
      <dgm:prSet/>
      <dgm:spPr/>
      <dgm:t>
        <a:bodyPr/>
        <a:lstStyle/>
        <a:p>
          <a:endParaRPr lang="ru-RU"/>
        </a:p>
      </dgm:t>
    </dgm:pt>
    <dgm:pt modelId="{DDE0F5DE-7F03-44DF-8B41-696FE737989F}" type="pres">
      <dgm:prSet presAssocID="{06B1A974-B716-47C4-912C-81A476C32B7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3155FB-95BF-48AD-88F6-2313CC3A3A99}" type="pres">
      <dgm:prSet presAssocID="{06B1A974-B716-47C4-912C-81A476C32B7A}" presName="ellipse" presStyleLbl="trBgShp" presStyleIdx="0" presStyleCnt="1" custScaleX="151979" custScaleY="148724" custLinFactNeighborX="-9568" custLinFactNeighborY="-8808"/>
      <dgm:spPr/>
      <dgm:t>
        <a:bodyPr/>
        <a:lstStyle/>
        <a:p>
          <a:endParaRPr lang="ru-RU"/>
        </a:p>
      </dgm:t>
    </dgm:pt>
    <dgm:pt modelId="{B9B8C587-5B50-41F7-952A-AEC250A910CB}" type="pres">
      <dgm:prSet presAssocID="{06B1A974-B716-47C4-912C-81A476C32B7A}" presName="arrow1" presStyleLbl="fgShp" presStyleIdx="0" presStyleCnt="1" custLinFactY="60489" custLinFactNeighborX="-45323" custLinFactNeighborY="100000"/>
      <dgm:spPr/>
      <dgm:t>
        <a:bodyPr/>
        <a:lstStyle/>
        <a:p>
          <a:endParaRPr lang="ru-RU"/>
        </a:p>
      </dgm:t>
    </dgm:pt>
    <dgm:pt modelId="{B05B0706-B167-4D0D-939E-9F12D5E95B38}" type="pres">
      <dgm:prSet presAssocID="{06B1A974-B716-47C4-912C-81A476C32B7A}" presName="rectangle" presStyleLbl="revTx" presStyleIdx="0" presStyleCnt="1" custLinFactX="1163" custLinFactY="-18605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29471-E4F1-433A-B229-309991B72934}" type="pres">
      <dgm:prSet presAssocID="{B525265A-E360-470C-9E26-52B84C058441}" presName="item1" presStyleLbl="node1" presStyleIdx="0" presStyleCnt="3" custScaleX="115340" custScaleY="113574" custLinFactX="-6611" custLinFactNeighborX="-100000" custLinFactNeighborY="-3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909C9E-595C-4ECE-9467-56BA80688743}" type="pres">
      <dgm:prSet presAssocID="{58BF70AC-6407-4F3B-9734-407B75C92607}" presName="item2" presStyleLbl="node1" presStyleIdx="1" presStyleCnt="3" custScaleX="115340" custScaleY="113574" custLinFactY="26761" custLinFactNeighborX="6723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FEEE3-2AEF-4761-978D-208F2D26189E}" type="pres">
      <dgm:prSet presAssocID="{D4142377-61E0-4D41-A390-C4671626839B}" presName="item3" presStyleLbl="node1" presStyleIdx="2" presStyleCnt="3" custScaleX="113759" custScaleY="94487" custLinFactNeighborX="29507" custLinFactNeighborY="58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954CA-23EB-4895-974F-8B5351FAB779}" type="pres">
      <dgm:prSet presAssocID="{06B1A974-B716-47C4-912C-81A476C32B7A}" presName="funnel" presStyleLbl="trAlignAcc1" presStyleIdx="0" presStyleCnt="1" custScaleX="150013" custScaleY="142857" custLinFactNeighborX="-7378" custLinFactNeighborY="8111"/>
      <dgm:spPr/>
      <dgm:t>
        <a:bodyPr/>
        <a:lstStyle/>
        <a:p>
          <a:endParaRPr lang="ru-RU"/>
        </a:p>
      </dgm:t>
    </dgm:pt>
  </dgm:ptLst>
  <dgm:cxnLst>
    <dgm:cxn modelId="{75931F6D-2917-4E42-995E-7F90BC61DE3C}" srcId="{06B1A974-B716-47C4-912C-81A476C32B7A}" destId="{AFC60372-D5A3-454B-8017-ACE38DF29E99}" srcOrd="8" destOrd="0" parTransId="{E779B1F1-8AEF-4DDF-83A5-7E97086B8496}" sibTransId="{A30A6F1C-62A9-4019-8307-4BA097D1BDFB}"/>
    <dgm:cxn modelId="{4DA35991-C939-48CD-9992-EEC96CA4C93C}" type="presOf" srcId="{B525265A-E360-470C-9E26-52B84C058441}" destId="{1C909C9E-595C-4ECE-9467-56BA80688743}" srcOrd="0" destOrd="0" presId="urn:microsoft.com/office/officeart/2005/8/layout/funnel1"/>
    <dgm:cxn modelId="{4B35835F-C3F6-41EF-88C8-4140C1E2C8D3}" type="presOf" srcId="{58BF70AC-6407-4F3B-9734-407B75C92607}" destId="{5A829471-E4F1-433A-B229-309991B72934}" srcOrd="0" destOrd="0" presId="urn:microsoft.com/office/officeart/2005/8/layout/funnel1"/>
    <dgm:cxn modelId="{465D1699-FD0F-4D89-9AB4-123A01AD3F94}" srcId="{06B1A974-B716-47C4-912C-81A476C32B7A}" destId="{4F3A7314-269E-411D-A4F1-DD6D641ED563}" srcOrd="5" destOrd="0" parTransId="{CC25694E-0A95-4F6A-BD0B-ACF77B61451F}" sibTransId="{3E3F3D31-09FC-41BB-8B6A-EABB0AF1078D}"/>
    <dgm:cxn modelId="{98F2B96F-E8ED-4F0B-8DD2-3FD86E14758A}" type="presOf" srcId="{06B1A974-B716-47C4-912C-81A476C32B7A}" destId="{DDE0F5DE-7F03-44DF-8B41-696FE737989F}" srcOrd="0" destOrd="0" presId="urn:microsoft.com/office/officeart/2005/8/layout/funnel1"/>
    <dgm:cxn modelId="{9509A4CD-52A4-4995-9E4B-655595C7714E}" type="presOf" srcId="{A5A25575-FED1-4D1F-8280-5E8BE7CC0149}" destId="{63AFEEE3-2AEF-4761-978D-208F2D26189E}" srcOrd="0" destOrd="0" presId="urn:microsoft.com/office/officeart/2005/8/layout/funnel1"/>
    <dgm:cxn modelId="{AD908EF7-0B32-4CD6-94B8-D26FF20958CB}" type="presOf" srcId="{D4142377-61E0-4D41-A390-C4671626839B}" destId="{B05B0706-B167-4D0D-939E-9F12D5E95B38}" srcOrd="0" destOrd="0" presId="urn:microsoft.com/office/officeart/2005/8/layout/funnel1"/>
    <dgm:cxn modelId="{35DDCE10-A621-47BA-AE1A-2DF1EF3CDFA0}" srcId="{06B1A974-B716-47C4-912C-81A476C32B7A}" destId="{58BF70AC-6407-4F3B-9734-407B75C92607}" srcOrd="2" destOrd="0" parTransId="{4D1FAC7B-6216-4030-B487-83DD5F4793BF}" sibTransId="{A1517D8F-78AC-474F-96D3-166D0BFA1B9C}"/>
    <dgm:cxn modelId="{70573375-2070-46C4-9EBD-615B63AC0A6D}" srcId="{06B1A974-B716-47C4-912C-81A476C32B7A}" destId="{A5A25575-FED1-4D1F-8280-5E8BE7CC0149}" srcOrd="0" destOrd="0" parTransId="{7E75FEE2-E84C-40BD-83DE-BC90C354627F}" sibTransId="{4DE5F2C4-09DA-4270-B6F7-4A2EC4757681}"/>
    <dgm:cxn modelId="{99E2542B-126F-497C-9B53-45C475571CE0}" srcId="{06B1A974-B716-47C4-912C-81A476C32B7A}" destId="{68F4BA66-6028-44A0-893C-7344DA1C538A}" srcOrd="4" destOrd="0" parTransId="{A9CC327A-4470-4284-893D-B278E3F1A07A}" sibTransId="{EF855A71-DCD0-4651-BCCA-1C0F43416B6A}"/>
    <dgm:cxn modelId="{22EE62C2-9AAF-49CB-8453-2FFB47C6D99F}" srcId="{06B1A974-B716-47C4-912C-81A476C32B7A}" destId="{B525265A-E360-470C-9E26-52B84C058441}" srcOrd="1" destOrd="0" parTransId="{6BA51C04-4937-43F2-AA68-4DCC7DE5CBDF}" sibTransId="{BDCF618E-BFB3-4019-B6FB-48D8F309282F}"/>
    <dgm:cxn modelId="{79454A0E-ACD8-4AF6-99DE-174C5825C827}" srcId="{06B1A974-B716-47C4-912C-81A476C32B7A}" destId="{7362446E-27B1-499C-B684-510CFEBFF561}" srcOrd="6" destOrd="0" parTransId="{7951D703-6663-4401-A562-5FF3FB932C83}" sibTransId="{C32CC739-B666-4AB9-B2D6-CE2C709F4527}"/>
    <dgm:cxn modelId="{0EA9D4F1-2D1C-491E-9620-6FADDF8D3425}" srcId="{06B1A974-B716-47C4-912C-81A476C32B7A}" destId="{AE11C15F-7ECB-4F5D-81F8-8255A872B328}" srcOrd="7" destOrd="0" parTransId="{0AC0CAF3-B7AA-4995-A4E1-27025D2AB4E5}" sibTransId="{535DADED-237E-4C9D-BCC7-1FDB00814D20}"/>
    <dgm:cxn modelId="{28EAAD1B-BE67-4D50-99BE-432B82B8965C}" srcId="{06B1A974-B716-47C4-912C-81A476C32B7A}" destId="{D4142377-61E0-4D41-A390-C4671626839B}" srcOrd="3" destOrd="0" parTransId="{0E4DBFB6-97D8-42F0-B7A8-84C07FB498C0}" sibTransId="{326D6399-D359-4F93-8E45-6983D445E754}"/>
    <dgm:cxn modelId="{6727554D-950D-4214-A2AB-C8B614FFCBB8}" type="presParOf" srcId="{DDE0F5DE-7F03-44DF-8B41-696FE737989F}" destId="{8D3155FB-95BF-48AD-88F6-2313CC3A3A99}" srcOrd="0" destOrd="0" presId="urn:microsoft.com/office/officeart/2005/8/layout/funnel1"/>
    <dgm:cxn modelId="{5E5C5FBD-72BA-43B2-8519-388DBCC65F2B}" type="presParOf" srcId="{DDE0F5DE-7F03-44DF-8B41-696FE737989F}" destId="{B9B8C587-5B50-41F7-952A-AEC250A910CB}" srcOrd="1" destOrd="0" presId="urn:microsoft.com/office/officeart/2005/8/layout/funnel1"/>
    <dgm:cxn modelId="{DA5B065F-9E8A-481F-98E0-3089E8417AB9}" type="presParOf" srcId="{DDE0F5DE-7F03-44DF-8B41-696FE737989F}" destId="{B05B0706-B167-4D0D-939E-9F12D5E95B38}" srcOrd="2" destOrd="0" presId="urn:microsoft.com/office/officeart/2005/8/layout/funnel1"/>
    <dgm:cxn modelId="{76AFD4C8-E12C-4013-ACBC-2D0936F1F2C6}" type="presParOf" srcId="{DDE0F5DE-7F03-44DF-8B41-696FE737989F}" destId="{5A829471-E4F1-433A-B229-309991B72934}" srcOrd="3" destOrd="0" presId="urn:microsoft.com/office/officeart/2005/8/layout/funnel1"/>
    <dgm:cxn modelId="{7DAC1930-7D12-4C72-A1A6-6F932706B62F}" type="presParOf" srcId="{DDE0F5DE-7F03-44DF-8B41-696FE737989F}" destId="{1C909C9E-595C-4ECE-9467-56BA80688743}" srcOrd="4" destOrd="0" presId="urn:microsoft.com/office/officeart/2005/8/layout/funnel1"/>
    <dgm:cxn modelId="{6A2FECB6-B2E7-496C-8CFF-9AB251DB1203}" type="presParOf" srcId="{DDE0F5DE-7F03-44DF-8B41-696FE737989F}" destId="{63AFEEE3-2AEF-4761-978D-208F2D26189E}" srcOrd="5" destOrd="0" presId="urn:microsoft.com/office/officeart/2005/8/layout/funnel1"/>
    <dgm:cxn modelId="{85EFB28A-DC88-4188-9D97-A5EE444C05D4}" type="presParOf" srcId="{DDE0F5DE-7F03-44DF-8B41-696FE737989F}" destId="{AC5954CA-23EB-4895-974F-8B5351FAB77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FE23C-684C-47E7-A8F8-78EB77AF680A}">
      <dsp:nvSpPr>
        <dsp:cNvPr id="0" name=""/>
        <dsp:cNvSpPr/>
      </dsp:nvSpPr>
      <dsp:spPr>
        <a:xfrm>
          <a:off x="3934399" y="0"/>
          <a:ext cx="2703895" cy="12333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исследователь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4330375" y="180618"/>
        <a:ext cx="1911943" cy="872103"/>
      </dsp:txXfrm>
    </dsp:sp>
    <dsp:sp modelId="{C310571A-0F30-428E-BB3C-75F2F0C625F4}">
      <dsp:nvSpPr>
        <dsp:cNvPr id="0" name=""/>
        <dsp:cNvSpPr/>
      </dsp:nvSpPr>
      <dsp:spPr>
        <a:xfrm rot="1390630">
          <a:off x="6409194" y="926161"/>
          <a:ext cx="401749" cy="514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6414058" y="1005336"/>
        <a:ext cx="281224" cy="308677"/>
      </dsp:txXfrm>
    </dsp:sp>
    <dsp:sp modelId="{1D30761E-3A60-486C-8289-F5F94A9AC348}">
      <dsp:nvSpPr>
        <dsp:cNvPr id="0" name=""/>
        <dsp:cNvSpPr/>
      </dsp:nvSpPr>
      <dsp:spPr>
        <a:xfrm>
          <a:off x="6636578" y="1066220"/>
          <a:ext cx="2892562" cy="14954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медиа-</a:t>
          </a:r>
          <a:r>
            <a:rPr lang="ru-RU" sz="2000" kern="1200" dirty="0" smtClean="0"/>
            <a:t>  </a:t>
          </a:r>
          <a:r>
            <a:rPr lang="ru-RU" sz="2200" b="1" kern="1200" dirty="0" smtClean="0">
              <a:solidFill>
                <a:schemeClr val="bg1"/>
              </a:solidFill>
            </a:rPr>
            <a:t>образованность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7060184" y="1285221"/>
        <a:ext cx="2045350" cy="1057431"/>
      </dsp:txXfrm>
    </dsp:sp>
    <dsp:sp modelId="{4B29F1A1-9E0F-4A19-8BA5-D7AE29B5942A}">
      <dsp:nvSpPr>
        <dsp:cNvPr id="0" name=""/>
        <dsp:cNvSpPr/>
      </dsp:nvSpPr>
      <dsp:spPr>
        <a:xfrm rot="5532266">
          <a:off x="7816267" y="2710596"/>
          <a:ext cx="444350" cy="514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7885483" y="2746886"/>
        <a:ext cx="311045" cy="308677"/>
      </dsp:txXfrm>
    </dsp:sp>
    <dsp:sp modelId="{9527BBD3-9C4A-4BF7-A043-8DF99E1ABA0C}">
      <dsp:nvSpPr>
        <dsp:cNvPr id="0" name=""/>
        <dsp:cNvSpPr/>
      </dsp:nvSpPr>
      <dsp:spPr>
        <a:xfrm>
          <a:off x="6660269" y="3399150"/>
          <a:ext cx="2670604" cy="13647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адаптивность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7051370" y="3599015"/>
        <a:ext cx="1888402" cy="965037"/>
      </dsp:txXfrm>
    </dsp:sp>
    <dsp:sp modelId="{1707A6C1-104B-4CCB-9E4C-5C1E368A514E}">
      <dsp:nvSpPr>
        <dsp:cNvPr id="0" name=""/>
        <dsp:cNvSpPr/>
      </dsp:nvSpPr>
      <dsp:spPr>
        <a:xfrm rot="9336039">
          <a:off x="6333985" y="4465243"/>
          <a:ext cx="497195" cy="514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6476482" y="4537328"/>
        <a:ext cx="348037" cy="308677"/>
      </dsp:txXfrm>
    </dsp:sp>
    <dsp:sp modelId="{A117D38B-64AD-401E-89ED-4CFB239611CF}">
      <dsp:nvSpPr>
        <dsp:cNvPr id="0" name=""/>
        <dsp:cNvSpPr/>
      </dsp:nvSpPr>
      <dsp:spPr>
        <a:xfrm>
          <a:off x="3766656" y="4694745"/>
          <a:ext cx="2725922" cy="137360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мобильность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4165858" y="4895905"/>
        <a:ext cx="1927518" cy="971288"/>
      </dsp:txXfrm>
    </dsp:sp>
    <dsp:sp modelId="{014BAFF1-5543-4B3F-B1E1-1F33D7D8D6BA}">
      <dsp:nvSpPr>
        <dsp:cNvPr id="0" name=""/>
        <dsp:cNvSpPr/>
      </dsp:nvSpPr>
      <dsp:spPr>
        <a:xfrm rot="12187056">
          <a:off x="3333409" y="4477839"/>
          <a:ext cx="563701" cy="514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481551" y="4611030"/>
        <a:ext cx="409362" cy="308677"/>
      </dsp:txXfrm>
    </dsp:sp>
    <dsp:sp modelId="{BFED4CE7-7768-4561-B824-A4FE9B06EC09}">
      <dsp:nvSpPr>
        <dsp:cNvPr id="0" name=""/>
        <dsp:cNvSpPr/>
      </dsp:nvSpPr>
      <dsp:spPr>
        <a:xfrm>
          <a:off x="756116" y="3390090"/>
          <a:ext cx="2656580" cy="138292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err="1" smtClean="0">
              <a:solidFill>
                <a:schemeClr val="bg1"/>
              </a:solidFill>
            </a:rPr>
            <a:t>конкуренто</a:t>
          </a:r>
          <a:r>
            <a:rPr lang="ru-RU" sz="2200" b="1" kern="1200" dirty="0" smtClean="0">
              <a:solidFill>
                <a:schemeClr val="bg1"/>
              </a:solidFill>
            </a:rPr>
            <a:t>-способность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1145163" y="3592614"/>
        <a:ext cx="1878486" cy="977874"/>
      </dsp:txXfrm>
    </dsp:sp>
    <dsp:sp modelId="{4B934B0E-1AE0-4725-9DC9-FC206871C214}">
      <dsp:nvSpPr>
        <dsp:cNvPr id="0" name=""/>
        <dsp:cNvSpPr/>
      </dsp:nvSpPr>
      <dsp:spPr>
        <a:xfrm rot="16386136">
          <a:off x="1875929" y="2634269"/>
          <a:ext cx="545950" cy="514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1948922" y="2814218"/>
        <a:ext cx="391611" cy="308677"/>
      </dsp:txXfrm>
    </dsp:sp>
    <dsp:sp modelId="{C724542E-4C10-4E10-8624-40DC1F4EC332}">
      <dsp:nvSpPr>
        <dsp:cNvPr id="0" name=""/>
        <dsp:cNvSpPr/>
      </dsp:nvSpPr>
      <dsp:spPr>
        <a:xfrm>
          <a:off x="846975" y="971620"/>
          <a:ext cx="2736608" cy="139042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err="1" smtClean="0">
              <a:solidFill>
                <a:schemeClr val="bg1"/>
              </a:solidFill>
            </a:rPr>
            <a:t>коммуника-бельность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1247742" y="1175243"/>
        <a:ext cx="1935074" cy="983176"/>
      </dsp:txXfrm>
    </dsp:sp>
    <dsp:sp modelId="{AF0F24ED-0824-467E-B6B7-8747FCA16494}">
      <dsp:nvSpPr>
        <dsp:cNvPr id="0" name=""/>
        <dsp:cNvSpPr/>
      </dsp:nvSpPr>
      <dsp:spPr>
        <a:xfrm rot="20467302">
          <a:off x="3525486" y="879765"/>
          <a:ext cx="478456" cy="514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529347" y="1005879"/>
        <a:ext cx="334919" cy="3086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59BD1-761A-4147-8063-9BD9436FE71F}">
      <dsp:nvSpPr>
        <dsp:cNvPr id="0" name=""/>
        <dsp:cNvSpPr/>
      </dsp:nvSpPr>
      <dsp:spPr>
        <a:xfrm>
          <a:off x="2895" y="981239"/>
          <a:ext cx="2685513" cy="1518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самообразования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5" y="981239"/>
        <a:ext cx="2685513" cy="1012446"/>
      </dsp:txXfrm>
    </dsp:sp>
    <dsp:sp modelId="{2C6A4033-213B-4974-90E6-9CFDACCDBDCF}">
      <dsp:nvSpPr>
        <dsp:cNvPr id="0" name=""/>
        <dsp:cNvSpPr/>
      </dsp:nvSpPr>
      <dsp:spPr>
        <a:xfrm>
          <a:off x="552940" y="3525714"/>
          <a:ext cx="2685513" cy="1681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Профессиональное становление , совершенствование педагогического мастерства</a:t>
          </a:r>
          <a:endParaRPr lang="ru-RU" sz="1500" kern="1200" dirty="0">
            <a:solidFill>
              <a:schemeClr val="accent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2180" y="3574954"/>
        <a:ext cx="2587033" cy="1582714"/>
      </dsp:txXfrm>
    </dsp:sp>
    <dsp:sp modelId="{F2F1E4E3-E2D7-4E58-B14A-AE434E23F992}">
      <dsp:nvSpPr>
        <dsp:cNvPr id="0" name=""/>
        <dsp:cNvSpPr/>
      </dsp:nvSpPr>
      <dsp:spPr>
        <a:xfrm rot="21583211">
          <a:off x="3095517" y="1142502"/>
          <a:ext cx="863092" cy="668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095518" y="1276715"/>
        <a:ext cx="662508" cy="401169"/>
      </dsp:txXfrm>
    </dsp:sp>
    <dsp:sp modelId="{756B21E0-CF3F-4F91-9AAB-D16991367CC9}">
      <dsp:nvSpPr>
        <dsp:cNvPr id="0" name=""/>
        <dsp:cNvSpPr/>
      </dsp:nvSpPr>
      <dsp:spPr>
        <a:xfrm>
          <a:off x="4316864" y="960171"/>
          <a:ext cx="2685513" cy="1518670"/>
        </a:xfrm>
        <a:prstGeom prst="roundRect">
          <a:avLst>
            <a:gd name="adj" fmla="val 1000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6864" y="960171"/>
        <a:ext cx="2685513" cy="1012446"/>
      </dsp:txXfrm>
    </dsp:sp>
    <dsp:sp modelId="{5ADD8820-BB32-4102-B2A6-C541E0D8C488}">
      <dsp:nvSpPr>
        <dsp:cNvPr id="0" name=""/>
        <dsp:cNvSpPr/>
      </dsp:nvSpPr>
      <dsp:spPr>
        <a:xfrm>
          <a:off x="4878256" y="3725726"/>
          <a:ext cx="2636287" cy="176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постоянно читать , изучать , апробировать, анализировать. наблюдать, писать</a:t>
          </a:r>
          <a:endParaRPr lang="ru-RU" sz="1500" kern="12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9965" y="3777435"/>
        <a:ext cx="2532869" cy="1662052"/>
      </dsp:txXfrm>
    </dsp:sp>
    <dsp:sp modelId="{EEE35D3C-560A-4115-95B7-E6CA874C25A9}">
      <dsp:nvSpPr>
        <dsp:cNvPr id="0" name=""/>
        <dsp:cNvSpPr/>
      </dsp:nvSpPr>
      <dsp:spPr>
        <a:xfrm rot="21239761">
          <a:off x="7400994" y="903991"/>
          <a:ext cx="854725" cy="668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401544" y="1048204"/>
        <a:ext cx="654141" cy="401169"/>
      </dsp:txXfrm>
    </dsp:sp>
    <dsp:sp modelId="{36053155-3D31-4154-8C82-013E6B344F81}">
      <dsp:nvSpPr>
        <dsp:cNvPr id="0" name=""/>
        <dsp:cNvSpPr/>
      </dsp:nvSpPr>
      <dsp:spPr>
        <a:xfrm>
          <a:off x="8606221" y="509040"/>
          <a:ext cx="2685513" cy="1518670"/>
        </a:xfrm>
        <a:prstGeom prst="roundRect">
          <a:avLst>
            <a:gd name="adj" fmla="val 1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Мотивация к повышению уровня самообразования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06221" y="509040"/>
        <a:ext cx="2685513" cy="1012446"/>
      </dsp:txXfrm>
    </dsp:sp>
    <dsp:sp modelId="{25761594-87EC-40BE-AAE1-A891B8E54AED}">
      <dsp:nvSpPr>
        <dsp:cNvPr id="0" name=""/>
        <dsp:cNvSpPr/>
      </dsp:nvSpPr>
      <dsp:spPr>
        <a:xfrm>
          <a:off x="9251964" y="2109114"/>
          <a:ext cx="2494116" cy="356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Мне интересен педагогический опыт прошлого и инновации в образовании; не хочется быть в роли догоняющий; не люблю быть хуже других; конкуренции не боюсь, но проиграть не хотелось бы; хочу иметь авторитет среди учащихся , быть уважаемой ими и родителями</a:t>
          </a:r>
          <a:endParaRPr lang="ru-RU" sz="1500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25014" y="2182164"/>
        <a:ext cx="2348016" cy="34238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155FB-95BF-48AD-88F6-2313CC3A3A99}">
      <dsp:nvSpPr>
        <dsp:cNvPr id="0" name=""/>
        <dsp:cNvSpPr/>
      </dsp:nvSpPr>
      <dsp:spPr>
        <a:xfrm>
          <a:off x="486536" y="125368"/>
          <a:ext cx="6752814" cy="2294936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8C587-5B50-41F7-952A-AEC250A910CB}">
      <dsp:nvSpPr>
        <dsp:cNvPr id="0" name=""/>
        <dsp:cNvSpPr/>
      </dsp:nvSpPr>
      <dsp:spPr>
        <a:xfrm>
          <a:off x="3474140" y="4959912"/>
          <a:ext cx="861095" cy="551101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5B0706-B167-4D0D-939E-9F12D5E95B38}">
      <dsp:nvSpPr>
        <dsp:cNvPr id="0" name=""/>
        <dsp:cNvSpPr/>
      </dsp:nvSpPr>
      <dsp:spPr>
        <a:xfrm>
          <a:off x="4456665" y="3631016"/>
          <a:ext cx="4133260" cy="103331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4456665" y="3631016"/>
        <a:ext cx="4133260" cy="1033315"/>
      </dsp:txXfrm>
    </dsp:sp>
    <dsp:sp modelId="{5A829471-E4F1-433A-B229-309991B72934}">
      <dsp:nvSpPr>
        <dsp:cNvPr id="0" name=""/>
        <dsp:cNvSpPr/>
      </dsp:nvSpPr>
      <dsp:spPr>
        <a:xfrm>
          <a:off x="1910538" y="2137900"/>
          <a:ext cx="1787738" cy="17603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ценностью который будет человек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2172346" y="2395699"/>
        <a:ext cx="1264122" cy="1244767"/>
      </dsp:txXfrm>
    </dsp:sp>
    <dsp:sp modelId="{1C909C9E-595C-4ECE-9467-56BA80688743}">
      <dsp:nvSpPr>
        <dsp:cNvPr id="0" name=""/>
        <dsp:cNvSpPr/>
      </dsp:nvSpPr>
      <dsp:spPr>
        <a:xfrm>
          <a:off x="3495950" y="2996209"/>
          <a:ext cx="1787738" cy="1760365"/>
        </a:xfrm>
        <a:prstGeom prst="ellipse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Способный к выполнению различных социальных ролей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57758" y="3254008"/>
        <a:ext cx="1264122" cy="1244767"/>
      </dsp:txXfrm>
    </dsp:sp>
    <dsp:sp modelId="{63AFEEE3-2AEF-4761-978D-208F2D26189E}">
      <dsp:nvSpPr>
        <dsp:cNvPr id="0" name=""/>
        <dsp:cNvSpPr/>
      </dsp:nvSpPr>
      <dsp:spPr>
        <a:xfrm>
          <a:off x="4507907" y="1716439"/>
          <a:ext cx="1763233" cy="1464522"/>
        </a:xfrm>
        <a:prstGeom prst="ellipse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Нацеленную на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профессио-нальное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саморазвитие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6126" y="1930913"/>
        <a:ext cx="1246795" cy="1035574"/>
      </dsp:txXfrm>
    </dsp:sp>
    <dsp:sp modelId="{AC5954CA-23EB-4895-974F-8B5351FAB779}">
      <dsp:nvSpPr>
        <dsp:cNvPr id="0" name=""/>
        <dsp:cNvSpPr/>
      </dsp:nvSpPr>
      <dsp:spPr>
        <a:xfrm>
          <a:off x="322269" y="-65981"/>
          <a:ext cx="7233832" cy="551100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49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8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62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278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0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2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01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457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7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4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E8DBD-CA8A-4EF6-B231-DE280777A73C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75EC3-D951-45C7-B73E-1339269AB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87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2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hyperlink" Target="&#1055;&#1042;&#1056;.doc" TargetMode="External"/><Relationship Id="rId7" Type="http://schemas.openxmlformats.org/officeDocument/2006/relationships/hyperlink" Target="&#1058;&#1088;&#1077;&#1085;&#1080;&#1085;&#1075;&#1080;.rar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hyperlink" Target="&#1050;&#1083;&#1072;&#1089;&#1089;&#1085;&#1099;&#1077;%20&#1095;&#1072;&#1089;&#1099;.rar" TargetMode="External"/><Relationship Id="rId5" Type="http://schemas.openxmlformats.org/officeDocument/2006/relationships/hyperlink" Target="&#1050;&#1083;&#1072;&#1089;&#1089;&#1085;&#1099;&#1081;%20&#1082;&#1083;&#1072;&#1089;&#1089;&#1085;&#1099;&#1081;/&#1055;&#1042;&#1056;.doc" TargetMode="External"/><Relationship Id="rId4" Type="http://schemas.openxmlformats.org/officeDocument/2006/relationships/hyperlink" Target="&#1055;&#1083;&#1072;&#1085;%20&#1088;&#1072;&#1073;&#1086;&#1090;&#1099;%20&#1088;&#1086;&#1076;&#1080;&#1090;&#1077;&#1083;&#1100;&#1089;&#1082;&#1086;&#1075;&#1086;%20&#1082;&#1086;&#1084;&#1080;&#1090;&#1077;&#1090;&#1072;%2017-18%20&#1075;..docx" TargetMode="External"/><Relationship Id="rId9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microsoft.com/office/2007/relationships/hdphoto" Target="../media/hdphoto1.wdp"/><Relationship Id="rId7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2.wdp"/><Relationship Id="rId7" Type="http://schemas.openxmlformats.org/officeDocument/2006/relationships/image" Target="../media/image2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saturation sat="66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57" y="-142504"/>
            <a:ext cx="10052211" cy="7475516"/>
          </a:xfrm>
          <a:prstGeom prst="rect">
            <a:avLst/>
          </a:prstGeom>
          <a:solidFill>
            <a:schemeClr val="bg1">
              <a:alpha val="96000"/>
            </a:schemeClr>
          </a:soli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  <a:softEdge rad="469900"/>
          </a:effectLst>
        </p:spPr>
      </p:pic>
      <p:sp>
        <p:nvSpPr>
          <p:cNvPr id="2" name="TextBox 1"/>
          <p:cNvSpPr txBox="1"/>
          <p:nvPr/>
        </p:nvSpPr>
        <p:spPr>
          <a:xfrm>
            <a:off x="771898" y="0"/>
            <a:ext cx="1035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Подгорнобайларской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ООШ»Мензелинского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2113" y="1967637"/>
            <a:ext cx="415499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</a:p>
          <a:p>
            <a:pPr algn="ctr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классного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222" y="3968184"/>
            <a:ext cx="5640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Назмиевой</a:t>
            </a:r>
            <a:r>
              <a:rPr lang="ru-RU" sz="3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Гульнары </a:t>
            </a:r>
            <a:r>
              <a:rPr lang="ru-RU" sz="3600" b="1" dirty="0" err="1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Габдулхаевны</a:t>
            </a:r>
            <a:endParaRPr lang="ru-RU" sz="36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Имамутдинов\Desktop\5-6 классфото\P13303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36" y="855821"/>
            <a:ext cx="6372757" cy="521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37018" y="1801090"/>
            <a:ext cx="5444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развитие индивидуальных способностей и навыков учеников. Объединить усилия школы и семьи для создания доброжелательного климата в классе.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0436" y="2895600"/>
            <a:ext cx="63038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Укрепление связей между семьей и школой в целях обеспечения единства воспитательного воздействия на обучающихся и повышения его результативности;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Содействие совершенствованию условий для осуществления образовательного процесса, охраны жизни и здоровья обучающихся;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Привлечение родительской общественности к активному участию в жизни школы, к организации педагогической пропаганды среди родителей и населения;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Предупреждение и разрешение конфликтных ситуаций.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06144" y="3428999"/>
            <a:ext cx="36160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школы и родителей осуществляется в формах: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родительских собраний;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родительских консультаций;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общешкольных коллективно - творческих делах;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встреч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52945" y="429491"/>
            <a:ext cx="8091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Основа основ – родительский дом.</a:t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 В семейном кругу мы с вами растем. Пускаем в семье мы корни свои, </a:t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И в жизнь смело входим из дружной семьи. В семейном кругу мы жизнь создаем. Основа основ – родительский дом.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40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5" y="-143632"/>
            <a:ext cx="12192000" cy="714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285" y="4008293"/>
            <a:ext cx="3021300" cy="3240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400747">
            <a:off x="9169558" y="730168"/>
            <a:ext cx="2374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Министр </a:t>
            </a:r>
          </a:p>
          <a:p>
            <a:pPr algn="ctr"/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Гимадиева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А.Ф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416042">
            <a:off x="2745951" y="4826592"/>
            <a:ext cx="16260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Министр </a:t>
            </a:r>
          </a:p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по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финансовым вопросам</a:t>
            </a:r>
          </a:p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Сафина В.Ф</a:t>
            </a:r>
          </a:p>
        </p:txBody>
      </p:sp>
      <p:pic>
        <p:nvPicPr>
          <p:cNvPr id="1027" name="Picture 3" descr="C:\Users\Имамутдинов\Desktop\IMG_68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81" y="3607906"/>
            <a:ext cx="2661375" cy="3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мамутдинов\Desktop\IMG_685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93818">
            <a:off x="1047867" y="1532426"/>
            <a:ext cx="2775455" cy="277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58">
            <a:off x="7694343" y="1021744"/>
            <a:ext cx="2282440" cy="304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rot="20705918">
            <a:off x="409548" y="418994"/>
            <a:ext cx="2661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Министр </a:t>
            </a:r>
          </a:p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культурно-массовым вопросам</a:t>
            </a:r>
          </a:p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Сафина Э.И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0196" y="1468167"/>
            <a:ext cx="3624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А вот и мы – </a:t>
            </a:r>
            <a:br>
              <a:rPr lang="ru-RU" alt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alt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РОДИТЕЛЬСКИЙ КОМИТЕТ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01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71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7636" y="1720840"/>
            <a:ext cx="79663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целях сплочения наших детей, создания здоровой  атмосферы  в</a:t>
            </a:r>
          </a:p>
          <a:p>
            <a:pPr marL="342900" lvl="0" indent="-342900" fontAlgn="base"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классе, укрепления дружеских связей, а также для сближения </a:t>
            </a:r>
            <a:r>
              <a:rPr lang="ru-RU" altLang="ru-RU" dirty="0" smtClean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родителей с </a:t>
            </a: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детьми мы организовали ряд мероприятий:</a:t>
            </a:r>
          </a:p>
          <a:p>
            <a:pPr marL="342900" lvl="0" indent="-342900" fontAlgn="base">
              <a:spcAft>
                <a:spcPct val="0"/>
              </a:spcAft>
              <a:buFontTx/>
              <a:buChar char="-"/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Совместные походы в кружки, в  детские научные центры</a:t>
            </a:r>
          </a:p>
          <a:p>
            <a:pPr marL="342900" lvl="0" indent="-342900" fontAlgn="base">
              <a:spcAft>
                <a:spcPct val="0"/>
              </a:spcAft>
              <a:buFontTx/>
              <a:buChar char="-"/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Выезды на природу и катание с горы </a:t>
            </a:r>
          </a:p>
          <a:p>
            <a:pPr marL="342900" lvl="0" indent="-342900" fontAlgn="base">
              <a:spcAft>
                <a:spcPct val="0"/>
              </a:spcAft>
              <a:buFontTx/>
              <a:buChar char="-"/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Прогулки в парках </a:t>
            </a:r>
          </a:p>
          <a:p>
            <a:pPr marL="342900" lvl="0" indent="-342900" fontAlgn="base">
              <a:spcAft>
                <a:spcPct val="0"/>
              </a:spcAft>
              <a:buFontTx/>
              <a:buChar char="-"/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Поход в развлекательный </a:t>
            </a:r>
            <a:r>
              <a:rPr lang="ru-RU" altLang="ru-RU" dirty="0" smtClean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центр</a:t>
            </a:r>
            <a:endParaRPr lang="ru-RU" altLang="ru-RU" dirty="0">
              <a:solidFill>
                <a:prstClr val="black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Aft>
                <a:spcPct val="0"/>
              </a:spcAft>
              <a:buFontTx/>
              <a:buChar char="-"/>
            </a:pPr>
            <a:r>
              <a:rPr lang="ru-RU" altLang="ru-RU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Совместно с преподавателями были организованы праздники и чаепития.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58146" y="1080655"/>
            <a:ext cx="357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Наши проекты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86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71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48975" y="5571"/>
            <a:ext cx="5252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ПЕДАГОГИЧЕСКОЙ АКТИВНОСТИ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14331" y="363719"/>
            <a:ext cx="677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САМОРАЗВИТИЯ КЛАССНОГО РУКОВОДИТЕЛЯ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9927" y="702122"/>
            <a:ext cx="9078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 саморазвитие строю исходя из модели классного руководителя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XXI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30829188"/>
              </p:ext>
            </p:extLst>
          </p:nvPr>
        </p:nvGraphicFramePr>
        <p:xfrm>
          <a:off x="422937" y="850272"/>
          <a:ext cx="10337212" cy="6107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05423" y="2700188"/>
            <a:ext cx="26691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Я- классный </a:t>
            </a: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6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71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7310224"/>
              </p:ext>
            </p:extLst>
          </p:nvPr>
        </p:nvGraphicFramePr>
        <p:xfrm>
          <a:off x="340241" y="74428"/>
          <a:ext cx="11748977" cy="618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091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34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26193" y="-90342"/>
            <a:ext cx="5273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992427" y="1440504"/>
            <a:ext cx="1763233" cy="16017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93354094"/>
              </p:ext>
            </p:extLst>
          </p:nvPr>
        </p:nvGraphicFramePr>
        <p:xfrm>
          <a:off x="2000102" y="570809"/>
          <a:ext cx="8589926" cy="5511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Овал 5"/>
          <p:cNvSpPr/>
          <p:nvPr/>
        </p:nvSpPr>
        <p:spPr>
          <a:xfrm>
            <a:off x="3243375" y="780792"/>
            <a:ext cx="1749052" cy="1640535"/>
          </a:xfrm>
          <a:prstGeom prst="ellipse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активной гражданской позицией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671044" y="639624"/>
            <a:ext cx="1763233" cy="1601760"/>
          </a:xfrm>
          <a:prstGeom prst="ellipse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креативная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7901" y="6200964"/>
            <a:ext cx="364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i41.beon.ru/80/4/1550480/92/49015592/cuorecolorato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7" y="-24749"/>
            <a:ext cx="9396247" cy="6882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693683" y="27604"/>
            <a:ext cx="65111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классного руководителя</a:t>
            </a:r>
            <a:endParaRPr lang="ru-RU" sz="3600" b="1" dirty="0">
              <a:ln w="3175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42234" y="836557"/>
            <a:ext cx="262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6206" y="2565766"/>
            <a:ext cx="5885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КОММУНИКАБЕЛЬНОСТЬ</a:t>
            </a:r>
            <a:endParaRPr lang="ru-RU" sz="3200" b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91905" y="3933073"/>
            <a:ext cx="6114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СФЕРА</a:t>
            </a:r>
            <a:endParaRPr lang="ru-RU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16567" y="5300380"/>
            <a:ext cx="57754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РОДИТЕЛЯМИ, СЕМЬЯ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11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1717" y="27002"/>
            <a:ext cx="114802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направление</a:t>
            </a:r>
            <a:r>
              <a:rPr lang="ru-RU" sz="12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1200" b="0" i="0" dirty="0" smtClean="0">
                <a:effectLst/>
                <a:latin typeface="+mj-lt"/>
                <a:cs typeface="Times New Roman" panose="02020603050405020304" pitchFamily="18" charset="0"/>
              </a:rPr>
              <a:t>проблема физического здоровья </a:t>
            </a:r>
            <a:r>
              <a:rPr lang="ru-RU" sz="1200" dirty="0" smtClean="0">
                <a:latin typeface="+mj-lt"/>
                <a:cs typeface="Times New Roman" panose="02020603050405020304" pitchFamily="18" charset="0"/>
              </a:rPr>
              <a:t>учеников </a:t>
            </a:r>
            <a:r>
              <a:rPr lang="ru-RU" sz="1200" b="0" i="0" dirty="0" smtClean="0">
                <a:effectLst/>
                <a:latin typeface="+mj-lt"/>
                <a:cs typeface="Times New Roman" panose="02020603050405020304" pitchFamily="18" charset="0"/>
              </a:rPr>
              <a:t>, так как именно от качества здоровья зависят успехи в учебе и общего развития.</a:t>
            </a:r>
            <a:r>
              <a:rPr lang="ru-RU" sz="1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1200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+mj-lt"/>
              </a:rPr>
              <a:t>Для обеспечения нормального физического здоровья учащихся классный руководитель работает по следующим пунктам:</a:t>
            </a:r>
          </a:p>
          <a:p>
            <a:r>
              <a:rPr lang="ru-RU" sz="1400" dirty="0">
                <a:latin typeface="+mj-lt"/>
              </a:rPr>
              <a:t>Просвещение детей по программе “Здоровье”.</a:t>
            </a:r>
          </a:p>
          <a:p>
            <a:r>
              <a:rPr lang="ru-RU" sz="1400" dirty="0">
                <a:latin typeface="+mj-lt"/>
              </a:rPr>
              <a:t>Привлечение к этому виду деятельности учителей физической культуры, родителей.</a:t>
            </a:r>
          </a:p>
          <a:p>
            <a:r>
              <a:rPr lang="ru-RU" sz="1400" dirty="0">
                <a:latin typeface="+mj-lt"/>
              </a:rPr>
              <a:t>Проведение классных мероприятий, направленных на осознание учениками самооценки здоровья.</a:t>
            </a:r>
          </a:p>
          <a:p>
            <a:r>
              <a:rPr lang="ru-RU" sz="1400" dirty="0">
                <a:latin typeface="+mj-lt"/>
              </a:rPr>
              <a:t>Привлечение специалистов-медиков к просветительской работе с родителями учащихся и самими учениками.</a:t>
            </a:r>
          </a:p>
          <a:p>
            <a:pPr algn="just"/>
            <a:endParaRPr lang="ru-RU" sz="1200" b="0" i="0" dirty="0" smtClean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1" r="53573"/>
          <a:stretch/>
        </p:blipFill>
        <p:spPr bwMode="auto">
          <a:xfrm>
            <a:off x="213317" y="0"/>
            <a:ext cx="498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Имамутдинов\Desktop\5-6 классфото\IMG_5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96" y="2216291"/>
            <a:ext cx="3511388" cy="361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мамутдинов\Desktop\класс\IMG-20170916-WA0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16291"/>
            <a:ext cx="3937852" cy="361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Имамутдинов\Desktop\класс\DSC038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84" y="1955990"/>
            <a:ext cx="3393816" cy="387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02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1" r="53573"/>
          <a:stretch/>
        </p:blipFill>
        <p:spPr bwMode="auto">
          <a:xfrm>
            <a:off x="213317" y="0"/>
            <a:ext cx="498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5401" y="266700"/>
            <a:ext cx="9715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спортивным- это не модно, это КРУТО!!!</a:t>
            </a:r>
          </a:p>
          <a:p>
            <a:pPr algn="ctr"/>
            <a:endParaRPr lang="ru-RU" sz="3200" b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Имамутдинов\Desktop\спорт\IMG_11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05" y="954424"/>
            <a:ext cx="4749494" cy="270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класс\P_20160304_140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417" y="1039118"/>
            <a:ext cx="4971183" cy="32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класс\DSC004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45" y="3588327"/>
            <a:ext cx="6395575" cy="311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7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586" y="0"/>
            <a:ext cx="1117481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направление</a:t>
            </a:r>
            <a:r>
              <a:rPr lang="ru-RU" sz="1600" b="1" i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коммуникабельность..</a:t>
            </a:r>
            <a:r>
              <a:rPr lang="ru-RU" sz="1600" b="1" dirty="0"/>
              <a:t> </a:t>
            </a:r>
            <a:r>
              <a:rPr lang="ru-RU" sz="1600" b="1" i="1" dirty="0" smtClean="0"/>
              <a:t>Основные </a:t>
            </a:r>
            <a:r>
              <a:rPr lang="ru-RU" sz="1600" b="1" i="1" dirty="0"/>
              <a:t>понятия направления «Общение»: 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>Эмоции </a:t>
            </a:r>
            <a:r>
              <a:rPr lang="ru-RU" sz="1600" b="1" dirty="0"/>
              <a:t>и чувства, рефлексия, </a:t>
            </a:r>
            <a:r>
              <a:rPr lang="ru-RU" sz="1600" b="1" dirty="0" smtClean="0"/>
              <a:t>сочувствие </a:t>
            </a:r>
            <a:r>
              <a:rPr lang="ru-RU" sz="1600" b="1" dirty="0"/>
              <a:t>и сопережи­вание, умение управлять собой.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                                 </a:t>
            </a:r>
            <a:r>
              <a:rPr lang="ru-RU" sz="1600" b="1" i="1" dirty="0" smtClean="0"/>
              <a:t>Формы </a:t>
            </a:r>
            <a:r>
              <a:rPr lang="ru-RU" sz="1600" b="1" i="1" dirty="0"/>
              <a:t>работы в направлении «Общение»: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 smtClean="0"/>
              <a:t>спецкурсы</a:t>
            </a:r>
            <a:r>
              <a:rPr lang="ru-RU" sz="1600" b="1" dirty="0"/>
              <a:t>, тематические классные часы, интерактивные игры по проблеме «Общение»,</a:t>
            </a:r>
            <a:br>
              <a:rPr lang="ru-RU" sz="1600" b="1" dirty="0"/>
            </a:br>
            <a:r>
              <a:rPr lang="ru-RU" sz="1600" b="1" dirty="0" smtClean="0"/>
              <a:t>тренинги </a:t>
            </a:r>
            <a:r>
              <a:rPr lang="ru-RU" sz="1600" b="1" dirty="0"/>
              <a:t>общения учащихся и их родителей,</a:t>
            </a:r>
            <a:br>
              <a:rPr lang="ru-RU" sz="1600" b="1" dirty="0"/>
            </a:br>
            <a:r>
              <a:rPr lang="ru-RU" sz="1600" b="1" dirty="0" smtClean="0"/>
              <a:t>тематические </a:t>
            </a:r>
            <a:r>
              <a:rPr lang="ru-RU" sz="1600" b="1" dirty="0"/>
              <a:t>и индивидуальные консультации для детей и </a:t>
            </a:r>
            <a:r>
              <a:rPr lang="ru-RU" sz="1600" b="1" dirty="0" smtClean="0"/>
              <a:t>ро­дителей, </a:t>
            </a:r>
            <a:r>
              <a:rPr lang="ru-RU" sz="1600" b="1" dirty="0" err="1" smtClean="0"/>
              <a:t>самопрезентации</a:t>
            </a:r>
            <a:r>
              <a:rPr lang="ru-RU" sz="1600" b="1" dirty="0" smtClean="0"/>
              <a:t> </a:t>
            </a:r>
            <a:r>
              <a:rPr lang="ru-RU" sz="1600" b="1" dirty="0"/>
              <a:t>и </a:t>
            </a:r>
            <a:r>
              <a:rPr lang="ru-RU" sz="1600" b="1" dirty="0" err="1"/>
              <a:t>самопредставления</a:t>
            </a:r>
            <a:r>
              <a:rPr lang="ru-RU" sz="1600" b="1" dirty="0"/>
              <a:t>,</a:t>
            </a:r>
            <a:br>
              <a:rPr lang="ru-RU" sz="1600" b="1" dirty="0"/>
            </a:br>
            <a:r>
              <a:rPr lang="ru-RU" sz="1600" b="1" dirty="0" smtClean="0"/>
              <a:t>праздники</a:t>
            </a:r>
            <a:r>
              <a:rPr lang="ru-RU" sz="1600" b="1" dirty="0"/>
              <a:t>, конкурсы, дебаты.</a:t>
            </a:r>
          </a:p>
          <a:p>
            <a:pPr algn="just"/>
            <a:endParaRPr lang="ru-RU" sz="1600" b="0" i="0" dirty="0" smtClean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5" r="25823"/>
          <a:stretch/>
        </p:blipFill>
        <p:spPr bwMode="auto">
          <a:xfrm>
            <a:off x="129618" y="-68531"/>
            <a:ext cx="569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7481" y="1419367"/>
            <a:ext cx="2715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7170" name="Picture 2" descr="C:\Users\Имамутдинов\Desktop\5-6 классфото\DSC014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995" y="2092881"/>
            <a:ext cx="5099661" cy="382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мамутдинов\Desktop\5-6 классфото\IMG_50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2220686"/>
            <a:ext cx="4963886" cy="359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6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saturation sat="66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57" y="-142504"/>
            <a:ext cx="10052211" cy="7475516"/>
          </a:xfrm>
          <a:prstGeom prst="rect">
            <a:avLst/>
          </a:prstGeom>
          <a:solidFill>
            <a:schemeClr val="bg1">
              <a:alpha val="96000"/>
            </a:schemeClr>
          </a:soli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  <a:softEdge rad="469900"/>
          </a:effectLst>
        </p:spPr>
      </p:pic>
      <p:sp>
        <p:nvSpPr>
          <p:cNvPr id="9" name="TextBox 8"/>
          <p:cNvSpPr txBox="1"/>
          <p:nvPr/>
        </p:nvSpPr>
        <p:spPr>
          <a:xfrm>
            <a:off x="5297437" y="28414"/>
            <a:ext cx="5640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Назмиева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Гульнара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Габдулхаевна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122" y="216970"/>
            <a:ext cx="5177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Разрешите представиться: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43658" y="1979364"/>
            <a:ext cx="81483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2003г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Набержночелнинский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педагогический институт, квалификация филология, татарский язык и литература.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2009г  Институт непрерывного педагогического образования г. Набережные Челны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дополнительной профессиональной образовательной программе «Учитель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и обществознания»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43660" y="1715979"/>
            <a:ext cx="5177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МОЁ ОБРАЗОВАНИЕ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43657" y="4287688"/>
            <a:ext cx="81483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МБОУ 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Подгорнобайларская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школа»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Мензелинского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 Татарстан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ПЕДАГОГИЧЕСКИЙ СТАЖ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25 лет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Учитель истории и обществознания первой квалификационной категории, классный руководитель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81055" y="1233055"/>
            <a:ext cx="7523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И МЕСТО РОЖДЕНИЯ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:17 июня 1975 года, Нижнекамского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айона ,деревня Красная Кадка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Имамутдинов\Desktop\мои фото\IMG_5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22" y="952289"/>
            <a:ext cx="3572538" cy="485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17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5" r="25823"/>
          <a:stretch/>
        </p:blipFill>
        <p:spPr bwMode="auto">
          <a:xfrm>
            <a:off x="128834" y="-95003"/>
            <a:ext cx="569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Имамутдинов\Desktop\5-6 классфото\DSC09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33" y="1959429"/>
            <a:ext cx="5249334" cy="39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Имамутдинов\Desktop\5-6 классфото\IMG_48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45" y="1959429"/>
            <a:ext cx="5259012" cy="39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32115" y="595086"/>
            <a:ext cx="80118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Ежегодное участие в мероприятиях, посвященных Дню ВОВ.</a:t>
            </a:r>
          </a:p>
          <a:p>
            <a:pPr algn="ctr"/>
            <a:r>
              <a:rPr lang="ru-RU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Выступление на концертах, на параде.</a:t>
            </a:r>
          </a:p>
        </p:txBody>
      </p:sp>
    </p:spTree>
    <p:extLst>
      <p:ext uri="{BB962C8B-B14F-4D97-AF65-F5344CB8AC3E}">
        <p14:creationId xmlns:p14="http://schemas.microsoft.com/office/powerpoint/2010/main" val="27851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5" r="25823"/>
          <a:stretch/>
        </p:blipFill>
        <p:spPr bwMode="auto">
          <a:xfrm>
            <a:off x="116959" y="-201881"/>
            <a:ext cx="569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02556" y="166254"/>
            <a:ext cx="4239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Акция «Мы за Зеленную планету»</a:t>
            </a:r>
          </a:p>
          <a:p>
            <a:pPr algn="ctr"/>
            <a:r>
              <a:rPr lang="ru-RU" sz="16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Посадка деревьев, приуроченная ко Дню пожилых людей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43" y="4009557"/>
            <a:ext cx="4557485" cy="27639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40120" y="188027"/>
            <a:ext cx="4239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Акция </a:t>
            </a:r>
            <a:r>
              <a:rPr lang="ru-RU" sz="16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«Чистая деревня»</a:t>
            </a:r>
            <a:endParaRPr lang="ru-RU" sz="16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Уборка в парках, скверах </a:t>
            </a:r>
            <a:endParaRPr lang="ru-RU" sz="16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Имамутдинов\Desktop\класс\IMG-20170923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42" y="997251"/>
            <a:ext cx="4992915" cy="292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Имамутдинов\Desktop\класс\5-6 классфото\30.04.16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1019025"/>
            <a:ext cx="5496955" cy="272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Имамутдинов\Desktop\класс\5-6 классфото\20160416_0903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8" y="4063551"/>
            <a:ext cx="5021943" cy="259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3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5" r="25823"/>
          <a:stretch/>
        </p:blipFill>
        <p:spPr bwMode="auto">
          <a:xfrm>
            <a:off x="152585" y="62344"/>
            <a:ext cx="569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Имамутдинов\Desktop\класс\DSC014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73" y="2116122"/>
            <a:ext cx="4665970" cy="337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Имамутдинов\Desktop\класс\DSC021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116122"/>
            <a:ext cx="5123543" cy="349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95199" y="521732"/>
            <a:ext cx="5232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Работа </a:t>
            </a:r>
            <a:r>
              <a:rPr lang="ru-RU" sz="3600" dirty="0" smtClean="0"/>
              <a:t>родительского комитета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918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5"/>
          <a:stretch/>
        </p:blipFill>
        <p:spPr bwMode="auto">
          <a:xfrm>
            <a:off x="156439" y="0"/>
            <a:ext cx="5423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5242" y="197346"/>
            <a:ext cx="111382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Третье направление</a:t>
            </a:r>
            <a:r>
              <a:rPr lang="ru-RU" sz="2000" b="1" dirty="0"/>
              <a:t> </a:t>
            </a:r>
            <a:r>
              <a:rPr lang="ru-RU" sz="2000" dirty="0" smtClean="0"/>
              <a:t>– </a:t>
            </a:r>
            <a:r>
              <a:rPr lang="ru-RU" sz="2000" dirty="0"/>
              <a:t>это познавательная сфера жизни ребенка. Защита ученика в этой области означает разъяснение всем учителям-предметникам индивидуальных особенностей школьника 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0654" y="1460665"/>
            <a:ext cx="1094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План по воспитательной работе</a:t>
            </a:r>
            <a:r>
              <a:rPr lang="ru-RU" sz="20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 </a:t>
            </a:r>
            <a:r>
              <a:rPr lang="ru-RU" sz="20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  </a:t>
            </a:r>
            <a:r>
              <a:rPr lang="ru-RU" sz="20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/>
              </a:rPr>
              <a:t>Разработки классных часов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file"/>
              </a:rPr>
              <a:t>Разработки тренингов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5242" y="2304245"/>
            <a:ext cx="4173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Командная работа над проектом «Будущее за нами!»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26389" y="2349862"/>
            <a:ext cx="3673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процесс. 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Имамутдинов\Desktop\мои фото\IMG_40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4" y="3012131"/>
            <a:ext cx="4678525" cy="339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Имамутдинов\Desktop\мои фото\IMG_400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3012131"/>
            <a:ext cx="4902200" cy="339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2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5"/>
          <a:stretch/>
        </p:blipFill>
        <p:spPr bwMode="auto">
          <a:xfrm>
            <a:off x="156439" y="0"/>
            <a:ext cx="5423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06265" y="540327"/>
            <a:ext cx="5745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Проведение мероприятия,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посвященного</a:t>
            </a:r>
            <a:r>
              <a:rPr lang="ru-RU" b="1" dirty="0" smtClean="0"/>
              <a:t> Дню защиты детей.</a:t>
            </a:r>
            <a:endParaRPr lang="ru-RU" b="1" dirty="0"/>
          </a:p>
        </p:txBody>
      </p:sp>
      <p:pic>
        <p:nvPicPr>
          <p:cNvPr id="12290" name="Picture 2" descr="C:\Users\Имамутдинов\Desktop\Тарих и общество\P12402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455" y="2119745"/>
            <a:ext cx="5380181" cy="429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класс\DSC003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36" y="2119745"/>
            <a:ext cx="5295659" cy="44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2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586" y="0"/>
            <a:ext cx="11430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Четвертое направление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dirty="0" smtClean="0"/>
              <a:t> </a:t>
            </a:r>
            <a:r>
              <a:rPr lang="ru-RU" dirty="0"/>
              <a:t> это семья, в которой растет, формируется, воспитывается ученик. Классный руководитель должен помнить, что. Воспитывая ученика, он влияет на воспитательный потенциал семьи. Объектом профессионального внимания выступают не сама семья и не родители ребенка, а семейное воспитание. Именно в этих рамках рассматривается его взаимодействие с родителями</a:t>
            </a:r>
            <a:r>
              <a:rPr lang="ru-RU" dirty="0" smtClean="0"/>
              <a:t>.</a:t>
            </a:r>
            <a:endParaRPr lang="ru-RU" b="0" i="0" dirty="0" smtClean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tapenik.ru/dizain/izo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r="78508"/>
          <a:stretch/>
        </p:blipFill>
        <p:spPr bwMode="auto">
          <a:xfrm>
            <a:off x="138223" y="-201881"/>
            <a:ext cx="510363" cy="70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36914" y="1662545"/>
            <a:ext cx="650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родительского комитета </a:t>
            </a:r>
          </a:p>
        </p:txBody>
      </p:sp>
      <p:pic>
        <p:nvPicPr>
          <p:cNvPr id="2050" name="Picture 2" descr="E:\класс\DSC05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51" y="2360377"/>
            <a:ext cx="5034282" cy="388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класс\DSC058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586" y="2360377"/>
            <a:ext cx="5445174" cy="388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5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36857" y="1517758"/>
            <a:ext cx="56551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Monotype Corsiva" panose="03010101010201010101" pitchFamily="66" charset="0"/>
              </a:rPr>
              <a:t>Многому я научился у своих наставников, еще большему -  у своих товарищей, но больше всего -  у своих учеников. </a:t>
            </a:r>
            <a:endParaRPr lang="ru-RU" sz="4000" b="1" dirty="0" smtClean="0">
              <a:latin typeface="Monotype Corsiva" panose="03010101010201010101" pitchFamily="66" charset="0"/>
            </a:endParaRPr>
          </a:p>
          <a:p>
            <a:pPr algn="r"/>
            <a:r>
              <a:rPr lang="ru-RU" sz="4000" b="1" dirty="0" smtClean="0">
                <a:latin typeface="Monotype Corsiva" panose="03010101010201010101" pitchFamily="66" charset="0"/>
              </a:rPr>
              <a:t>Талмуд</a:t>
            </a:r>
            <a:r>
              <a:rPr lang="ru-RU" sz="4000" b="1" dirty="0">
                <a:latin typeface="Monotype Corsiva" panose="03010101010201010101" pitchFamily="66" charset="0"/>
              </a:rPr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68814" y="362607"/>
            <a:ext cx="5249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Моё профессиональное кредо: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Картинки по запросу картинки карандаш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ртинки по запросу картинки карандаш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239" y="258726"/>
            <a:ext cx="6464599" cy="6197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5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saturation sat="66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18" y="-208092"/>
            <a:ext cx="4900050" cy="7475516"/>
          </a:xfrm>
          <a:prstGeom prst="rect">
            <a:avLst/>
          </a:prstGeom>
          <a:solidFill>
            <a:schemeClr val="bg1">
              <a:alpha val="96000"/>
            </a:schemeClr>
          </a:soli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  <a:softEdge rad="469900"/>
          </a:effectLst>
        </p:spPr>
      </p:pic>
      <p:sp>
        <p:nvSpPr>
          <p:cNvPr id="3" name="TextBox 2"/>
          <p:cNvSpPr txBox="1"/>
          <p:nvPr/>
        </p:nvSpPr>
        <p:spPr>
          <a:xfrm>
            <a:off x="336459" y="247491"/>
            <a:ext cx="633607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Считаю, что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особое состояние души и разума человека!</a:t>
            </a:r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98649" y="3475867"/>
            <a:ext cx="55479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Я- классный руководитель, а значит,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ПРИМЕРОМ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многое знать, ко многому стремиться, много успевать!</a:t>
            </a:r>
          </a:p>
        </p:txBody>
      </p:sp>
      <p:sp>
        <p:nvSpPr>
          <p:cNvPr id="5" name="Овал 4"/>
          <p:cNvSpPr/>
          <p:nvPr/>
        </p:nvSpPr>
        <p:spPr>
          <a:xfrm>
            <a:off x="9532188" y="3036497"/>
            <a:ext cx="767751" cy="8453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Имамутдинов\Desktop\5-6 классфото\IMG_46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873" y="706582"/>
            <a:ext cx="5735782" cy="561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5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saturation sat="66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6" y="-142505"/>
            <a:ext cx="5241886" cy="6586847"/>
          </a:xfrm>
          <a:prstGeom prst="rect">
            <a:avLst/>
          </a:prstGeom>
          <a:solidFill>
            <a:schemeClr val="bg1">
              <a:alpha val="96000"/>
            </a:schemeClr>
          </a:soli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  <a:softEdge rad="469900"/>
          </a:effectLst>
        </p:spPr>
      </p:pic>
      <p:sp>
        <p:nvSpPr>
          <p:cNvPr id="4" name="Выноска-облако 3"/>
          <p:cNvSpPr/>
          <p:nvPr/>
        </p:nvSpPr>
        <p:spPr>
          <a:xfrm rot="172015">
            <a:off x="2623343" y="154994"/>
            <a:ext cx="7604231" cy="3057346"/>
          </a:xfrm>
          <a:prstGeom prst="cloudCallout">
            <a:avLst>
              <a:gd name="adj1" fmla="val -48014"/>
              <a:gd name="adj2" fmla="val 52957"/>
            </a:avLst>
          </a:prstGeom>
          <a:solidFill>
            <a:schemeClr val="bg1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4"/>
          <a:stretch/>
        </p:blipFill>
        <p:spPr bwMode="auto">
          <a:xfrm>
            <a:off x="3370169" y="1113096"/>
            <a:ext cx="6352159" cy="114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15888" y="487859"/>
            <a:ext cx="5298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Моя формула успеха</a:t>
            </a:r>
            <a:endParaRPr lang="ru-RU" sz="3200" b="1" i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3" r="12210" b="38683"/>
          <a:stretch/>
        </p:blipFill>
        <p:spPr bwMode="auto">
          <a:xfrm>
            <a:off x="3070442" y="3237604"/>
            <a:ext cx="4635157" cy="136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59" b="19043"/>
          <a:stretch/>
        </p:blipFill>
        <p:spPr bwMode="auto">
          <a:xfrm>
            <a:off x="7223286" y="3944810"/>
            <a:ext cx="4542862" cy="92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66FF33">
                <a:tint val="45000"/>
                <a:satMod val="400000"/>
              </a:srgb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46"/>
          <a:stretch/>
        </p:blipFill>
        <p:spPr bwMode="auto">
          <a:xfrm>
            <a:off x="3273447" y="4718868"/>
            <a:ext cx="4432152" cy="129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438" y="5622708"/>
            <a:ext cx="4587798" cy="1185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Имамутдинов\Desktop\мои фото\DSCN268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3793610"/>
            <a:ext cx="2939813" cy="28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4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slam-today.co.uk/wp-content/uploads/2016/12/coloured-pencils-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454"/>
            <a:ext cx="10409274" cy="6894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37957" y="2728132"/>
            <a:ext cx="100796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быть классным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 - задала я себе вопрос, когда меня представили в роли классного руководителя  перед сияющими  глазами моих пятиклассников.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первый взгляд,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они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одинаковые: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смущенные, непосредственные,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растерянные. Но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узнав их получше, понимаешь, что у каждого из них свой внутренний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мир. Как сплотить, подружить, заинтересовать, направить и объединить всех, таких разных, пришедших в новый статус, - старший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классник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!? …..</a:t>
            </a:r>
          </a:p>
          <a:p>
            <a:pPr indent="4572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Представим: художник…. холст….. но он чист! Что необходимо художнику, чтобы создать свой шедевр? Конечно же, краски: яркие, разнообразные, сочные. Но каждая краска исходит первоначально от карандаша. Ребенок впервые в руки берет карандаш, а вырастит из него художник – покажет время. И я в свое время, начиная с карандашей, даже не думала, что буду когда-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нибудь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роли творца. Каждый карандаш имеет свою индивидуальность, они все разноцветные, но при этом взаимосвязаны друг с другом, каждый цвет- это сочетание нескольких, но объединившись, они создают яркие шедевры. Так и в педагогике: классный руководитель является тем самым художником, а карандаши – ученики. С каждым годом учащиеся, как карандаши, становятся более насыщенными, красочными, стойкими, шагая в будущее , которое они сами смогут себе создать. Основная задача - не сломать стержень ребят и поддерживать их индивидуальность, с ярким внутренним Я!</a:t>
            </a:r>
          </a:p>
        </p:txBody>
      </p:sp>
    </p:spTree>
    <p:extLst>
      <p:ext uri="{BB962C8B-B14F-4D97-AF65-F5344CB8AC3E}">
        <p14:creationId xmlns:p14="http://schemas.microsoft.com/office/powerpoint/2010/main" val="42944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2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9710" y="540327"/>
            <a:ext cx="31449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Знакомьтесь ,это –мы!!! </a:t>
            </a:r>
          </a:p>
          <a:p>
            <a:r>
              <a:rPr lang="ru-RU" dirty="0"/>
              <a:t>Мы –дружный класс, </a:t>
            </a:r>
          </a:p>
          <a:p>
            <a:r>
              <a:rPr lang="ru-RU" dirty="0"/>
              <a:t>Мы –сильный класс!</a:t>
            </a:r>
          </a:p>
          <a:p>
            <a:r>
              <a:rPr lang="ru-RU" dirty="0"/>
              <a:t>Нет невозможного для нас!</a:t>
            </a:r>
          </a:p>
          <a:p>
            <a:r>
              <a:rPr lang="ru-RU" dirty="0"/>
              <a:t>И если только захотим мы,</a:t>
            </a:r>
          </a:p>
          <a:p>
            <a:r>
              <a:rPr lang="ru-RU" dirty="0"/>
              <a:t>То станем мы непобедимы!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2110" y="2590800"/>
            <a:ext cx="3726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Мы любим петь ,плясать ,играть,</a:t>
            </a:r>
          </a:p>
          <a:p>
            <a:r>
              <a:rPr lang="ru-RU" dirty="0"/>
              <a:t>Гулять, резвиться и мечтать!</a:t>
            </a:r>
          </a:p>
          <a:p>
            <a:r>
              <a:rPr lang="ru-RU" dirty="0"/>
              <a:t>Ну  </a:t>
            </a:r>
            <a:r>
              <a:rPr lang="ru-RU" dirty="0" err="1"/>
              <a:t>и,конечно,отдыхать</a:t>
            </a:r>
            <a:r>
              <a:rPr lang="ru-RU" dirty="0"/>
              <a:t>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31818" y="3671455"/>
            <a:ext cx="36160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Много  есть детей на свете:</a:t>
            </a:r>
          </a:p>
          <a:p>
            <a:r>
              <a:rPr lang="ru-RU" dirty="0" err="1"/>
              <a:t>Умных,добрых,озорных</a:t>
            </a:r>
            <a:endParaRPr lang="ru-RU" dirty="0"/>
          </a:p>
          <a:p>
            <a:r>
              <a:rPr lang="ru-RU" dirty="0"/>
              <a:t>И </a:t>
            </a:r>
            <a:r>
              <a:rPr lang="ru-RU" dirty="0" err="1"/>
              <a:t>веселых,и</a:t>
            </a:r>
            <a:r>
              <a:rPr lang="ru-RU" dirty="0"/>
              <a:t> смешных.</a:t>
            </a:r>
          </a:p>
          <a:p>
            <a:r>
              <a:rPr lang="ru-RU" dirty="0" smtClean="0"/>
              <a:t>Наш Алмаз …</a:t>
            </a:r>
            <a:endParaRPr lang="ru-RU" dirty="0"/>
          </a:p>
          <a:p>
            <a:r>
              <a:rPr lang="ru-RU" dirty="0"/>
              <a:t>Очень славный ,мальчик.</a:t>
            </a:r>
          </a:p>
          <a:p>
            <a:r>
              <a:rPr lang="ru-RU" dirty="0" smtClean="0"/>
              <a:t> </a:t>
            </a:r>
            <a:r>
              <a:rPr lang="ru-RU" dirty="0" err="1"/>
              <a:t>Айсылу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Камиля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Очень </a:t>
            </a:r>
            <a:r>
              <a:rPr lang="ru-RU" dirty="0" err="1"/>
              <a:t>добрые,красивые</a:t>
            </a:r>
            <a:r>
              <a:rPr lang="ru-RU" dirty="0"/>
              <a:t> </a:t>
            </a:r>
            <a:r>
              <a:rPr lang="ru-RU" dirty="0" smtClean="0"/>
              <a:t>девочки</a:t>
            </a:r>
            <a:r>
              <a:rPr lang="ru-RU" dirty="0"/>
              <a:t>.</a:t>
            </a:r>
          </a:p>
          <a:p>
            <a:r>
              <a:rPr lang="ru-RU" dirty="0"/>
              <a:t>Мы представить их спешим</a:t>
            </a:r>
          </a:p>
          <a:p>
            <a:r>
              <a:rPr lang="ru-RU" dirty="0"/>
              <a:t>Всех порадовать хотим!!!</a:t>
            </a:r>
          </a:p>
        </p:txBody>
      </p:sp>
      <p:pic>
        <p:nvPicPr>
          <p:cNvPr id="4098" name="Picture 2" descr="E:\класс\IMG-20171001-WA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2509"/>
            <a:ext cx="5237016" cy="592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9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35237" y="387928"/>
            <a:ext cx="6109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Гимадиева</a:t>
            </a:r>
            <a:r>
              <a:rPr lang="ru-RU" dirty="0"/>
              <a:t> </a:t>
            </a:r>
            <a:r>
              <a:rPr lang="ru-RU" dirty="0" err="1"/>
              <a:t>Камиля</a:t>
            </a:r>
            <a:endParaRPr lang="ru-RU" dirty="0"/>
          </a:p>
          <a:p>
            <a:r>
              <a:rPr lang="ru-RU" dirty="0"/>
              <a:t>В свободное время любить петь, танцевать и рисовать. Старается участвовать в различных  конкурсах. Мечтает стать учителем или врачом.</a:t>
            </a:r>
          </a:p>
        </p:txBody>
      </p:sp>
      <p:pic>
        <p:nvPicPr>
          <p:cNvPr id="3" name="Рисунок 2" descr="C:\Users\Имамутдинов\Desktop\класс\IMG_68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64" y="3253436"/>
            <a:ext cx="2660939" cy="3305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Имамутдинов\Desktop\класс\IMG_683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15823"/>
            <a:ext cx="2500959" cy="3079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Имамутдинов\Desktop\класс\IMG_683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509" y="3455409"/>
            <a:ext cx="2917825" cy="303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 descr="C:\Users\Имамутдинов\Desktop\5-6 классфото\P133038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22" y="216262"/>
            <a:ext cx="4049565" cy="303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02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71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29200" y="459754"/>
            <a:ext cx="62193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 err="1"/>
              <a:t>Айсылу</a:t>
            </a:r>
            <a:r>
              <a:rPr lang="ru-RU" sz="2000" b="1" dirty="0"/>
              <a:t> Сафина</a:t>
            </a:r>
          </a:p>
          <a:p>
            <a:r>
              <a:rPr lang="ru-RU" dirty="0"/>
              <a:t>Душа  </a:t>
            </a:r>
            <a:r>
              <a:rPr lang="ru-RU" dirty="0" err="1"/>
              <a:t>Айсылу</a:t>
            </a:r>
            <a:r>
              <a:rPr lang="ru-RU" dirty="0"/>
              <a:t>  очень нежная</a:t>
            </a:r>
            <a:r>
              <a:rPr lang="ru-RU" dirty="0" smtClean="0"/>
              <a:t>, ее </a:t>
            </a:r>
            <a:r>
              <a:rPr lang="ru-RU" dirty="0"/>
              <a:t>сердце </a:t>
            </a:r>
            <a:r>
              <a:rPr lang="ru-RU" dirty="0" smtClean="0"/>
              <a:t>полно </a:t>
            </a:r>
            <a:r>
              <a:rPr lang="ru-RU" dirty="0"/>
              <a:t>любви и сострадания к ближним. </a:t>
            </a:r>
          </a:p>
          <a:p>
            <a:r>
              <a:rPr lang="ru-RU" dirty="0"/>
              <a:t>Живопись, дизайн, конструирование, </a:t>
            </a:r>
            <a:r>
              <a:rPr lang="ru-RU" dirty="0" smtClean="0"/>
              <a:t>спорт - все </a:t>
            </a:r>
            <a:r>
              <a:rPr lang="ru-RU" dirty="0"/>
              <a:t>это варианты творческого  </a:t>
            </a:r>
            <a:r>
              <a:rPr lang="ru-RU" dirty="0" smtClean="0"/>
              <a:t>воплощения</a:t>
            </a:r>
            <a:endParaRPr lang="ru-RU" dirty="0"/>
          </a:p>
        </p:txBody>
      </p:sp>
      <p:pic>
        <p:nvPicPr>
          <p:cNvPr id="3" name="Рисунок 2" descr="C:\Users\Имамутдинов\Desktop\класс\IMG_68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67" y="3646417"/>
            <a:ext cx="2113478" cy="274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Имамутдинов\Desktop\класс\IMG_68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418" y="1675127"/>
            <a:ext cx="3061970" cy="350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Имамутдинов\Desktop\класс\IMG_682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170" y="3646417"/>
            <a:ext cx="2449830" cy="274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Имамутдинов\Desktop\класс\IMG_682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2" y="3646417"/>
            <a:ext cx="2320579" cy="307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Имамутдинов\Desktop\5-6 классфото\P133038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9" y="0"/>
            <a:ext cx="3643746" cy="307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39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cs11010.vk.me/u95888507/121094461/y_824dc69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  <a14:imgEffect>
                      <a14:saturation sat="77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72" y="997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6857" y="734291"/>
            <a:ext cx="6088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dirty="0" smtClean="0"/>
              <a:t>Девиз  Сафина Алмаза: </a:t>
            </a:r>
            <a:endParaRPr lang="ru-RU" dirty="0"/>
          </a:p>
          <a:p>
            <a:r>
              <a:rPr lang="ru-RU" dirty="0" smtClean="0"/>
              <a:t>Я учусь </a:t>
            </a:r>
            <a:r>
              <a:rPr lang="ru-RU" dirty="0"/>
              <a:t>читать </a:t>
            </a:r>
          </a:p>
          <a:p>
            <a:r>
              <a:rPr lang="ru-RU" dirty="0" smtClean="0"/>
              <a:t>Рисовать, писать, считать </a:t>
            </a:r>
            <a:endParaRPr lang="ru-RU" dirty="0"/>
          </a:p>
          <a:p>
            <a:r>
              <a:rPr lang="ru-RU" dirty="0"/>
              <a:t>И ВСЕГДА ПО ВСЕМ ПРЕДМЕТАМ </a:t>
            </a:r>
          </a:p>
          <a:p>
            <a:r>
              <a:rPr lang="ru-RU" dirty="0"/>
              <a:t>Получать  </a:t>
            </a:r>
            <a:r>
              <a:rPr lang="ru-RU" dirty="0" smtClean="0"/>
              <a:t> Я буду пять</a:t>
            </a:r>
            <a:r>
              <a:rPr lang="ru-RU" dirty="0"/>
              <a:t>!</a:t>
            </a:r>
          </a:p>
        </p:txBody>
      </p:sp>
      <p:pic>
        <p:nvPicPr>
          <p:cNvPr id="3" name="Рисунок 2" descr="C:\Users\Имамутдинов\Desktop\класс\IMG_68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852" y="2488617"/>
            <a:ext cx="2571750" cy="38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Имамутдинов\Desktop\класс\IMG_68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32" y="3243944"/>
            <a:ext cx="2426710" cy="3482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Имамутдинов\Desktop\5-6 классфото\P133038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72" y="355200"/>
            <a:ext cx="4333116" cy="577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1821</TotalTime>
  <Words>1000</Words>
  <Application>Microsoft Office PowerPoint</Application>
  <PresentationFormat>Произвольный</PresentationFormat>
  <Paragraphs>137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Валерия</cp:lastModifiedBy>
  <cp:revision>118</cp:revision>
  <dcterms:created xsi:type="dcterms:W3CDTF">2017-09-18T04:40:48Z</dcterms:created>
  <dcterms:modified xsi:type="dcterms:W3CDTF">2017-11-29T10:34:26Z</dcterms:modified>
</cp:coreProperties>
</file>